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8C75-74E6-4615-B0FE-4252B936B2EE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638C-B3E4-42B2-959E-9FE332416D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1511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8C75-74E6-4615-B0FE-4252B936B2EE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638C-B3E4-42B2-959E-9FE332416D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1260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8C75-74E6-4615-B0FE-4252B936B2EE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638C-B3E4-42B2-959E-9FE332416D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1459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8C75-74E6-4615-B0FE-4252B936B2EE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638C-B3E4-42B2-959E-9FE332416D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1066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8C75-74E6-4615-B0FE-4252B936B2EE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638C-B3E4-42B2-959E-9FE332416D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2585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8C75-74E6-4615-B0FE-4252B936B2EE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638C-B3E4-42B2-959E-9FE332416D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3517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8C75-74E6-4615-B0FE-4252B936B2EE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638C-B3E4-42B2-959E-9FE332416D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9978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8C75-74E6-4615-B0FE-4252B936B2EE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638C-B3E4-42B2-959E-9FE332416D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7210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8C75-74E6-4615-B0FE-4252B936B2EE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638C-B3E4-42B2-959E-9FE332416D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5081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8C75-74E6-4615-B0FE-4252B936B2EE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827638C-B3E4-42B2-959E-9FE332416D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8285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8C75-74E6-4615-B0FE-4252B936B2EE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638C-B3E4-42B2-959E-9FE332416D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5164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8C75-74E6-4615-B0FE-4252B936B2EE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638C-B3E4-42B2-959E-9FE332416D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4941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8C75-74E6-4615-B0FE-4252B936B2EE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638C-B3E4-42B2-959E-9FE332416D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0942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8C75-74E6-4615-B0FE-4252B936B2EE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638C-B3E4-42B2-959E-9FE332416D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2298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8C75-74E6-4615-B0FE-4252B936B2EE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638C-B3E4-42B2-959E-9FE332416D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8270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8C75-74E6-4615-B0FE-4252B936B2EE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638C-B3E4-42B2-959E-9FE332416D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4128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8C75-74E6-4615-B0FE-4252B936B2EE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638C-B3E4-42B2-959E-9FE332416D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9299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E038C75-74E6-4615-B0FE-4252B936B2EE}" type="datetimeFigureOut">
              <a:rPr lang="pl-PL" smtClean="0"/>
              <a:t>2017-04-25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827638C-B3E4-42B2-959E-9FE332416D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060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YWHqha2wfk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 rot="2379759">
            <a:off x="3336162" y="3123822"/>
            <a:ext cx="5054348" cy="92333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How </a:t>
            </a:r>
            <a:r>
              <a:rPr lang="pl-PL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is</a:t>
            </a:r>
            <a:r>
              <a:rPr lang="pl-PL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pl-PL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it</a:t>
            </a:r>
            <a:r>
              <a:rPr lang="pl-PL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pl-PL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made</a:t>
            </a:r>
            <a:r>
              <a:rPr lang="pl-PL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?</a:t>
            </a:r>
            <a:endParaRPr lang="pl-P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369713" y="553792"/>
            <a:ext cx="4391695" cy="862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627290" y="426558"/>
            <a:ext cx="5916655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pl-PL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What</a:t>
            </a:r>
            <a:r>
              <a:rPr lang="pl-PL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pl-PL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is</a:t>
            </a:r>
            <a:r>
              <a:rPr lang="pl-PL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pl-PL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it</a:t>
            </a:r>
            <a:r>
              <a:rPr lang="pl-PL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pl-PL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made</a:t>
            </a:r>
            <a:r>
              <a:rPr lang="pl-PL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 of?</a:t>
            </a:r>
            <a:endParaRPr lang="pl-PL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7018985" y="901521"/>
            <a:ext cx="4748011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pl-PL" sz="4800" b="1" dirty="0" err="1" smtClean="0">
                <a:solidFill>
                  <a:srgbClr val="FF0000"/>
                </a:solidFill>
              </a:rPr>
              <a:t>Who</a:t>
            </a:r>
            <a:r>
              <a:rPr lang="pl-PL" sz="4800" b="1" dirty="0" smtClean="0">
                <a:solidFill>
                  <a:srgbClr val="FF0000"/>
                </a:solidFill>
              </a:rPr>
              <a:t> </a:t>
            </a:r>
            <a:r>
              <a:rPr lang="pl-PL" sz="4800" b="1" dirty="0" err="1" smtClean="0">
                <a:solidFill>
                  <a:srgbClr val="FF0000"/>
                </a:solidFill>
              </a:rPr>
              <a:t>invented</a:t>
            </a:r>
            <a:r>
              <a:rPr lang="pl-PL" sz="4800" b="1" dirty="0" smtClean="0">
                <a:solidFill>
                  <a:srgbClr val="FF0000"/>
                </a:solidFill>
              </a:rPr>
              <a:t> </a:t>
            </a:r>
            <a:r>
              <a:rPr lang="pl-PL" sz="4800" b="1" dirty="0" err="1" smtClean="0">
                <a:solidFill>
                  <a:srgbClr val="FF0000"/>
                </a:solidFill>
              </a:rPr>
              <a:t>it</a:t>
            </a:r>
            <a:r>
              <a:rPr lang="pl-PL" sz="4800" b="1" dirty="0" smtClean="0">
                <a:solidFill>
                  <a:srgbClr val="FF0000"/>
                </a:solidFill>
              </a:rPr>
              <a:t>?</a:t>
            </a:r>
            <a:endParaRPr lang="pl-PL" sz="4800" b="1" dirty="0">
              <a:solidFill>
                <a:srgbClr val="FF0000"/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 rot="1493052">
            <a:off x="6980915" y="3092548"/>
            <a:ext cx="53652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 err="1" smtClean="0">
                <a:solidFill>
                  <a:schemeClr val="accent6">
                    <a:lumMod val="75000"/>
                  </a:schemeClr>
                </a:solidFill>
              </a:rPr>
              <a:t>Why</a:t>
            </a:r>
            <a:r>
              <a:rPr lang="pl-PL" sz="4400" b="1" dirty="0" smtClean="0">
                <a:solidFill>
                  <a:schemeClr val="accent6">
                    <a:lumMod val="75000"/>
                  </a:schemeClr>
                </a:solidFill>
              </a:rPr>
              <a:t> was </a:t>
            </a:r>
            <a:r>
              <a:rPr lang="pl-PL" sz="4400" b="1" dirty="0" err="1" smtClean="0">
                <a:solidFill>
                  <a:schemeClr val="accent6">
                    <a:lumMod val="75000"/>
                  </a:schemeClr>
                </a:solidFill>
              </a:rPr>
              <a:t>it</a:t>
            </a:r>
            <a:r>
              <a:rPr lang="pl-PL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4400" b="1" dirty="0" err="1" smtClean="0">
                <a:solidFill>
                  <a:schemeClr val="accent6">
                    <a:lumMod val="75000"/>
                  </a:schemeClr>
                </a:solidFill>
              </a:rPr>
              <a:t>made</a:t>
            </a:r>
            <a:r>
              <a:rPr lang="pl-PL" sz="4400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pl-PL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 rot="19918731">
            <a:off x="686018" y="3646706"/>
            <a:ext cx="7106060" cy="110799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sz="6600" b="1" dirty="0" err="1" smtClean="0">
                <a:solidFill>
                  <a:srgbClr val="FFFF00"/>
                </a:solidFill>
              </a:rPr>
              <a:t>What</a:t>
            </a:r>
            <a:r>
              <a:rPr lang="pl-PL" sz="6600" b="1" dirty="0" smtClean="0">
                <a:solidFill>
                  <a:srgbClr val="FFFF00"/>
                </a:solidFill>
              </a:rPr>
              <a:t> </a:t>
            </a:r>
            <a:r>
              <a:rPr lang="pl-PL" sz="6600" b="1" dirty="0" err="1" smtClean="0">
                <a:solidFill>
                  <a:srgbClr val="FFFF00"/>
                </a:solidFill>
              </a:rPr>
              <a:t>is</a:t>
            </a:r>
            <a:r>
              <a:rPr lang="pl-PL" sz="6600" b="1" dirty="0" smtClean="0">
                <a:solidFill>
                  <a:srgbClr val="FFFF00"/>
                </a:solidFill>
              </a:rPr>
              <a:t> </a:t>
            </a:r>
            <a:r>
              <a:rPr lang="pl-PL" sz="6600" b="1" dirty="0" err="1" smtClean="0">
                <a:solidFill>
                  <a:srgbClr val="FFFF00"/>
                </a:solidFill>
              </a:rPr>
              <a:t>it</a:t>
            </a:r>
            <a:r>
              <a:rPr lang="pl-PL" sz="6600" b="1" dirty="0" smtClean="0">
                <a:solidFill>
                  <a:srgbClr val="FFFF00"/>
                </a:solidFill>
              </a:rPr>
              <a:t> </a:t>
            </a:r>
            <a:r>
              <a:rPr lang="pl-PL" sz="6600" b="1" dirty="0" err="1" smtClean="0">
                <a:solidFill>
                  <a:srgbClr val="FFFF00"/>
                </a:solidFill>
              </a:rPr>
              <a:t>made</a:t>
            </a:r>
            <a:r>
              <a:rPr lang="pl-PL" sz="6600" b="1" dirty="0" smtClean="0">
                <a:solidFill>
                  <a:srgbClr val="FFFF00"/>
                </a:solidFill>
              </a:rPr>
              <a:t> of?</a:t>
            </a:r>
            <a:endParaRPr lang="pl-PL" sz="6600" b="1" dirty="0">
              <a:solidFill>
                <a:srgbClr val="FFFF00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 rot="535736">
            <a:off x="4893972" y="4997003"/>
            <a:ext cx="6465194" cy="830997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sz="4800" b="1" dirty="0" smtClean="0">
                <a:solidFill>
                  <a:schemeClr val="accent2">
                    <a:lumMod val="50000"/>
                  </a:schemeClr>
                </a:solidFill>
              </a:rPr>
              <a:t>How do </a:t>
            </a:r>
            <a:r>
              <a:rPr lang="pl-PL" sz="4800" b="1" dirty="0" err="1" smtClean="0">
                <a:solidFill>
                  <a:schemeClr val="accent2">
                    <a:lumMod val="50000"/>
                  </a:schemeClr>
                </a:solidFill>
              </a:rPr>
              <a:t>you</a:t>
            </a:r>
            <a:r>
              <a:rPr lang="pl-PL" sz="4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sz="4800" b="1" dirty="0" err="1" smtClean="0">
                <a:solidFill>
                  <a:schemeClr val="accent2">
                    <a:lumMod val="50000"/>
                  </a:schemeClr>
                </a:solidFill>
              </a:rPr>
              <a:t>use</a:t>
            </a:r>
            <a:r>
              <a:rPr lang="pl-PL" sz="4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sz="4800" b="1" dirty="0" err="1" smtClean="0">
                <a:solidFill>
                  <a:schemeClr val="accent2">
                    <a:lumMod val="50000"/>
                  </a:schemeClr>
                </a:solidFill>
              </a:rPr>
              <a:t>it</a:t>
            </a:r>
            <a:r>
              <a:rPr lang="pl-PL" sz="4800" b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pl-PL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374636" y="1459672"/>
            <a:ext cx="6661723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HeroicExtremeLef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l-PL" sz="4800" b="1" dirty="0" err="1" smtClean="0">
                <a:solidFill>
                  <a:schemeClr val="accent6">
                    <a:lumMod val="50000"/>
                  </a:schemeClr>
                </a:solidFill>
              </a:rPr>
              <a:t>What</a:t>
            </a:r>
            <a: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  <a:t> was </a:t>
            </a:r>
            <a:r>
              <a:rPr lang="pl-PL" sz="4800" b="1" dirty="0" err="1" smtClean="0">
                <a:solidFill>
                  <a:schemeClr val="accent6">
                    <a:lumMod val="50000"/>
                  </a:schemeClr>
                </a:solidFill>
              </a:rPr>
              <a:t>it</a:t>
            </a:r>
            <a: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sz="4800" b="1" dirty="0" err="1" smtClean="0">
                <a:solidFill>
                  <a:schemeClr val="accent6">
                    <a:lumMod val="50000"/>
                  </a:schemeClr>
                </a:solidFill>
              </a:rPr>
              <a:t>made</a:t>
            </a:r>
            <a: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  <a:t> for?</a:t>
            </a:r>
            <a:endParaRPr lang="pl-PL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168736" y="2967335"/>
            <a:ext cx="1185452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How </a:t>
            </a:r>
            <a:r>
              <a:rPr lang="pl-PL" sz="115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does</a:t>
            </a:r>
            <a:r>
              <a:rPr lang="pl-PL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pl-PL" sz="115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it</a:t>
            </a:r>
            <a:r>
              <a:rPr lang="pl-PL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pl-PL" sz="115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work</a:t>
            </a:r>
            <a:r>
              <a:rPr lang="pl-PL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?</a:t>
            </a:r>
            <a:endParaRPr lang="pl-PL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9776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1" grpId="0"/>
      <p:bldP spid="12" grpId="0"/>
      <p:bldP spid="1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160" y="336081"/>
            <a:ext cx="3994556" cy="538213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ole tekstowe 2"/>
          <p:cNvSpPr txBox="1"/>
          <p:nvPr/>
        </p:nvSpPr>
        <p:spPr>
          <a:xfrm>
            <a:off x="7443989" y="515155"/>
            <a:ext cx="1970467" cy="110799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ATM</a:t>
            </a:r>
            <a:r>
              <a:rPr lang="pl-PL" sz="6000" b="1" dirty="0" smtClean="0">
                <a:solidFill>
                  <a:srgbClr val="FF0000"/>
                </a:solidFill>
              </a:rPr>
              <a:t> </a:t>
            </a:r>
            <a:endParaRPr lang="pl-PL" sz="6000" b="1" dirty="0">
              <a:solidFill>
                <a:srgbClr val="FF000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705341" y="1514270"/>
            <a:ext cx="5767588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err="1" smtClean="0">
                <a:solidFill>
                  <a:srgbClr val="002060"/>
                </a:solidFill>
              </a:rPr>
              <a:t>Automated</a:t>
            </a:r>
            <a:r>
              <a:rPr lang="pl-PL" sz="3600" b="1" dirty="0" smtClean="0">
                <a:solidFill>
                  <a:srgbClr val="002060"/>
                </a:solidFill>
              </a:rPr>
              <a:t> Teller Machine</a:t>
            </a:r>
            <a:endParaRPr lang="pl-PL" sz="3600" b="1" dirty="0">
              <a:solidFill>
                <a:srgbClr val="00206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615189" y="2073942"/>
            <a:ext cx="6220496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It’s a specialized computer that makes it convenient to manage money</a:t>
            </a: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transfer</a:t>
            </a: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615189" y="3003839"/>
            <a:ext cx="5857740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ATMs allow you to withdraw money, and many allow to make deposits.</a:t>
            </a:r>
            <a:endParaRPr lang="pl-PL" sz="2400" b="1" dirty="0">
              <a:solidFill>
                <a:srgbClr val="0070C0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5615189" y="3834836"/>
            <a:ext cx="5857740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 some ATMs, you can print a statement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(a record of your account activity or transactions)</a:t>
            </a: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5615189" y="4770407"/>
            <a:ext cx="5743977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err="1" smtClean="0">
                <a:solidFill>
                  <a:schemeClr val="accent6">
                    <a:lumMod val="50000"/>
                  </a:schemeClr>
                </a:solidFill>
              </a:rPr>
              <a:t>You</a:t>
            </a:r>
            <a:r>
              <a:rPr lang="pl-PL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sz="2400" b="1" dirty="0" err="1" smtClean="0">
                <a:solidFill>
                  <a:schemeClr val="accent6">
                    <a:lumMod val="50000"/>
                  </a:schemeClr>
                </a:solidFill>
              </a:rPr>
              <a:t>can</a:t>
            </a:r>
            <a:r>
              <a:rPr lang="pl-PL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check your account balances </a:t>
            </a:r>
            <a:endParaRPr lang="pl-PL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(the amount of money in your accounts right now)</a:t>
            </a: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pl-PL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705341" y="5718219"/>
            <a:ext cx="5767588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err="1" smtClean="0">
                <a:solidFill>
                  <a:schemeClr val="accent1">
                    <a:lumMod val="50000"/>
                  </a:schemeClr>
                </a:solidFill>
              </a:rPr>
              <a:t>You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2400" b="1" dirty="0" err="1" smtClean="0">
                <a:solidFill>
                  <a:schemeClr val="accent1">
                    <a:lumMod val="50000"/>
                  </a:schemeClr>
                </a:solidFill>
              </a:rPr>
              <a:t>can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transfer money between your accounts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pl-PL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53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Znalezione obrazy dla zapytania how does atm wor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313" y="1337481"/>
            <a:ext cx="6810233" cy="490877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ole tekstowe 3"/>
          <p:cNvSpPr txBox="1"/>
          <p:nvPr/>
        </p:nvSpPr>
        <p:spPr>
          <a:xfrm>
            <a:off x="1856096" y="436728"/>
            <a:ext cx="8038531" cy="70788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How </a:t>
            </a:r>
            <a:r>
              <a:rPr lang="pl-PL" sz="40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does</a:t>
            </a:r>
            <a:r>
              <a:rPr lang="pl-PL" sz="40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pl-PL" sz="40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an</a:t>
            </a:r>
            <a:r>
              <a:rPr lang="pl-PL" sz="40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ATM </a:t>
            </a:r>
            <a:r>
              <a:rPr lang="pl-PL" sz="4000" b="1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work</a:t>
            </a:r>
            <a:r>
              <a:rPr lang="pl-PL" sz="40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?</a:t>
            </a:r>
            <a:endParaRPr lang="pl-PL" sz="4000" b="1" dirty="0">
              <a:ln>
                <a:solidFill>
                  <a:schemeClr val="accent6">
                    <a:lumMod val="50000"/>
                  </a:schemeClr>
                </a:solidFill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4083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927" y="454659"/>
            <a:ext cx="6735650" cy="608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73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951" y="121451"/>
            <a:ext cx="8397025" cy="658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012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049672" y="3244333"/>
            <a:ext cx="44764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3200" u="sng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https://www.youtube.com/watch?v=cYWHqha2wfk</a:t>
            </a:r>
            <a:endParaRPr lang="pl-PL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725768" y="1223494"/>
            <a:ext cx="9478851" cy="1107996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pl-PL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What’s</a:t>
            </a:r>
            <a:r>
              <a:rPr lang="pl-PL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pl-PL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behind</a:t>
            </a:r>
            <a:r>
              <a:rPr lang="pl-PL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 the </a:t>
            </a:r>
            <a:r>
              <a:rPr lang="pl-PL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scene</a:t>
            </a:r>
            <a:r>
              <a:rPr lang="pl-PL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?</a:t>
            </a:r>
            <a:endParaRPr lang="pl-PL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514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54167E-6 -3.7037E-7 L 3.54167E-6 -0.07222 " pathEditMode="relative" rAng="0" ptsTypes="AA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483893" y="1009933"/>
            <a:ext cx="7328848" cy="212365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l-PL" sz="6600" b="1" dirty="0" err="1" smtClean="0">
                <a:solidFill>
                  <a:srgbClr val="002060"/>
                </a:solidFill>
              </a:rPr>
              <a:t>Thank</a:t>
            </a:r>
            <a:r>
              <a:rPr lang="pl-PL" sz="6600" b="1" dirty="0" smtClean="0">
                <a:solidFill>
                  <a:srgbClr val="002060"/>
                </a:solidFill>
              </a:rPr>
              <a:t> </a:t>
            </a:r>
            <a:r>
              <a:rPr lang="pl-PL" sz="6600" b="1" dirty="0" err="1" smtClean="0">
                <a:solidFill>
                  <a:srgbClr val="002060"/>
                </a:solidFill>
              </a:rPr>
              <a:t>you</a:t>
            </a:r>
            <a:r>
              <a:rPr lang="pl-PL" sz="6600" b="1" dirty="0" smtClean="0">
                <a:solidFill>
                  <a:srgbClr val="002060"/>
                </a:solidFill>
              </a:rPr>
              <a:t> for </a:t>
            </a:r>
            <a:r>
              <a:rPr lang="pl-PL" sz="6600" b="1" dirty="0" err="1" smtClean="0">
                <a:solidFill>
                  <a:srgbClr val="002060"/>
                </a:solidFill>
              </a:rPr>
              <a:t>your</a:t>
            </a:r>
            <a:r>
              <a:rPr lang="pl-PL" sz="6600" b="1" dirty="0" smtClean="0">
                <a:solidFill>
                  <a:srgbClr val="002060"/>
                </a:solidFill>
              </a:rPr>
              <a:t> </a:t>
            </a:r>
            <a:r>
              <a:rPr lang="pl-PL" sz="6600" b="1" dirty="0" err="1" smtClean="0">
                <a:solidFill>
                  <a:srgbClr val="002060"/>
                </a:solidFill>
              </a:rPr>
              <a:t>attention</a:t>
            </a:r>
            <a:r>
              <a:rPr lang="pl-PL" sz="6600" b="1" dirty="0" smtClean="0">
                <a:solidFill>
                  <a:srgbClr val="002060"/>
                </a:solidFill>
              </a:rPr>
              <a:t>!!!!!</a:t>
            </a:r>
            <a:endParaRPr lang="pl-PL" sz="6600" b="1" dirty="0">
              <a:solidFill>
                <a:srgbClr val="00206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271749" y="4462817"/>
            <a:ext cx="7274256" cy="132343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pl-PL" sz="8000" b="1" dirty="0" smtClean="0">
                <a:solidFill>
                  <a:srgbClr val="FF0000"/>
                </a:solidFill>
              </a:rPr>
              <a:t>The </a:t>
            </a:r>
            <a:r>
              <a:rPr lang="pl-PL" sz="8000" b="1" dirty="0" err="1" smtClean="0">
                <a:solidFill>
                  <a:srgbClr val="FF0000"/>
                </a:solidFill>
              </a:rPr>
              <a:t>Polish</a:t>
            </a:r>
            <a:r>
              <a:rPr lang="pl-PL" sz="8000" b="1" dirty="0" smtClean="0">
                <a:solidFill>
                  <a:srgbClr val="FF0000"/>
                </a:solidFill>
              </a:rPr>
              <a:t> team</a:t>
            </a:r>
            <a:endParaRPr lang="pl-PL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185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135</TotalTime>
  <Words>143</Words>
  <Application>Microsoft Office PowerPoint</Application>
  <PresentationFormat>Panoramiczny</PresentationFormat>
  <Paragraphs>21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Times New Roman</vt:lpstr>
      <vt:lpstr>Paralaksa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Jolanta Kozubska</dc:creator>
  <cp:lastModifiedBy>Jolanta Kozubska</cp:lastModifiedBy>
  <cp:revision>13</cp:revision>
  <dcterms:created xsi:type="dcterms:W3CDTF">2017-04-25T15:12:34Z</dcterms:created>
  <dcterms:modified xsi:type="dcterms:W3CDTF">2017-04-25T17:27:38Z</dcterms:modified>
</cp:coreProperties>
</file>