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59" r:id="rId6"/>
    <p:sldId id="261" r:id="rId7"/>
    <p:sldId id="262" r:id="rId8"/>
    <p:sldId id="265" r:id="rId9"/>
    <p:sldId id="258" r:id="rId10"/>
    <p:sldId id="260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94660"/>
  </p:normalViewPr>
  <p:slideViewPr>
    <p:cSldViewPr>
      <p:cViewPr varScale="1">
        <p:scale>
          <a:sx n="42" d="100"/>
          <a:sy n="42" d="100"/>
        </p:scale>
        <p:origin x="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0301-8774-4F8F-8EBF-CB1718FB871F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6E81-8C1F-4E41-8B54-5C656E531C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Croatia 2016</a:t>
            </a:r>
          </a:p>
          <a:p>
            <a:r>
              <a:rPr lang="pl-PL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6.03-12.03</a:t>
            </a:r>
            <a:endParaRPr lang="pl-PL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81845" y="1772816"/>
            <a:ext cx="73803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Erasmus +</a:t>
            </a:r>
            <a:endParaRPr lang="pl-PL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az 4" descr="m_Erasmus_92695.jpg"/>
          <p:cNvPicPr>
            <a:picLocks noChangeAspect="1"/>
          </p:cNvPicPr>
          <p:nvPr/>
        </p:nvPicPr>
        <p:blipFill>
          <a:blip r:embed="rId3" cstate="print"/>
          <a:srcRect r="4872" b="1468"/>
          <a:stretch>
            <a:fillRect/>
          </a:stretch>
        </p:blipFill>
        <p:spPr>
          <a:xfrm>
            <a:off x="0" y="0"/>
            <a:ext cx="1475656" cy="119675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086" y="5645888"/>
            <a:ext cx="1253914" cy="12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Later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we went to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Radoboy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, to the Public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Institution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for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Managment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Office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Protected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Natural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Areas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Krapina-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Zagorje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Country,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where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we 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listened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to 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lecture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about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the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nature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of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that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country. </a:t>
            </a:r>
          </a:p>
          <a:p>
            <a:pPr algn="ctr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Then we went to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Zagreb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, the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capital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city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od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Croatia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,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which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we 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explored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individually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 </a:t>
            </a:r>
          </a:p>
          <a:p>
            <a:pPr algn="ctr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It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is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really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beautifull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city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with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gothic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cathedral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and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lots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of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richly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ornamented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tenements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 </a:t>
            </a:r>
          </a:p>
          <a:p>
            <a:pPr algn="ctr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also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had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time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to go for 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coffee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shopping and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spent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some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time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with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our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friends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from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other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countries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</a:t>
            </a:r>
          </a:p>
          <a:p>
            <a:pPr algn="ctr"/>
            <a:endParaRPr lang="pl-PL" dirty="0"/>
          </a:p>
        </p:txBody>
      </p:sp>
      <p:pic>
        <p:nvPicPr>
          <p:cNvPr id="2050" name="Picture 2" descr="C:\Documents and Settings\komputer\Ustawienia lokalne\Temporary Internet Files\Content.Word\20160310_18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1819275" cy="3238501"/>
          </a:xfrm>
          <a:prstGeom prst="rect">
            <a:avLst/>
          </a:prstGeom>
          <a:noFill/>
        </p:spPr>
      </p:pic>
      <p:pic>
        <p:nvPicPr>
          <p:cNvPr id="2052" name="Picture 4" descr="C:\Documents and Settings\komputer\Ustawienia lokalne\Temp\20160310_115715.jpg"/>
          <p:cNvPicPr>
            <a:picLocks noChangeAspect="1" noChangeArrowheads="1"/>
          </p:cNvPicPr>
          <p:nvPr/>
        </p:nvPicPr>
        <p:blipFill>
          <a:blip r:embed="rId3" cstate="print"/>
          <a:srcRect r="28686" b="614"/>
          <a:stretch>
            <a:fillRect/>
          </a:stretch>
        </p:blipFill>
        <p:spPr bwMode="auto">
          <a:xfrm>
            <a:off x="5652120" y="4077072"/>
            <a:ext cx="3310534" cy="2592288"/>
          </a:xfrm>
          <a:prstGeom prst="rect">
            <a:avLst/>
          </a:prstGeom>
          <a:noFill/>
        </p:spPr>
      </p:pic>
      <p:pic>
        <p:nvPicPr>
          <p:cNvPr id="2054" name="Picture 6" descr="C:\Documents and Settings\komputer\Ustawienia lokalne\Temp\20160310_113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21088"/>
            <a:ext cx="3254933" cy="1828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Friday</a:t>
            </a:r>
            <a:endParaRPr lang="pl-PL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az 4" descr="12946965_595082827312022_1517505315_o.jpg"/>
          <p:cNvPicPr>
            <a:picLocks noChangeAspect="1"/>
          </p:cNvPicPr>
          <p:nvPr/>
        </p:nvPicPr>
        <p:blipFill>
          <a:blip r:embed="rId2" cstate="print"/>
          <a:srcRect t="38450"/>
          <a:stretch>
            <a:fillRect/>
          </a:stretch>
        </p:blipFill>
        <p:spPr>
          <a:xfrm rot="253486">
            <a:off x="3183950" y="3936606"/>
            <a:ext cx="5868242" cy="2708920"/>
          </a:xfrm>
          <a:prstGeom prst="rect">
            <a:avLst/>
          </a:prstGeom>
        </p:spPr>
      </p:pic>
      <p:pic>
        <p:nvPicPr>
          <p:cNvPr id="4" name="Obraz 3" descr="IMG_0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1051">
            <a:off x="127535" y="4117312"/>
            <a:ext cx="3419872" cy="256490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i="1" dirty="0" smtClean="0">
                <a:latin typeface="Adobe Kaiti Std R" pitchFamily="18" charset="-128"/>
                <a:ea typeface="Adobe Kaiti Std R" pitchFamily="18" charset="-128"/>
              </a:rPr>
              <a:t>11.03.2016</a:t>
            </a:r>
          </a:p>
          <a:p>
            <a:pPr algn="just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	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It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was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our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last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day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in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Croatia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 At first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had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some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activities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the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school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,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then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lecture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about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Pinova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Company,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the end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had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closing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ceremony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when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showed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our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presentations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about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workshops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made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</a:t>
            </a:r>
          </a:p>
          <a:p>
            <a:pPr algn="just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	The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rest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of the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day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spent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hanging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out with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others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,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we went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to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a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party and we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had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a </a:t>
            </a:r>
            <a:r>
              <a:rPr lang="pl-PL" sz="2000" b="1" dirty="0" err="1" smtClean="0">
                <a:latin typeface="Adobe Kaiti Std R" pitchFamily="18" charset="-128"/>
                <a:ea typeface="Adobe Kaiti Std R" pitchFamily="18" charset="-128"/>
              </a:rPr>
              <a:t>fantastic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smtClean="0">
                <a:latin typeface="Adobe Kaiti Std R" pitchFamily="18" charset="-128"/>
                <a:ea typeface="Adobe Kaiti Std R" pitchFamily="18" charset="-128"/>
              </a:rPr>
              <a:t>time </a:t>
            </a: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  <a:sym typeface="Wingdings" pitchFamily="2" charset="2"/>
              </a:rPr>
              <a:t></a:t>
            </a:r>
            <a:endParaRPr lang="pl-PL" sz="2000" b="1" dirty="0" smtClean="0">
              <a:latin typeface="Adobe Kaiti Std R" pitchFamily="18" charset="-128"/>
              <a:ea typeface="Adobe Kaiti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3054519_600910946729210_112623826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8240">
            <a:off x="4353362" y="413742"/>
            <a:ext cx="4499992" cy="3374994"/>
          </a:xfrm>
          <a:prstGeom prst="rect">
            <a:avLst/>
          </a:prstGeom>
        </p:spPr>
      </p:pic>
      <p:pic>
        <p:nvPicPr>
          <p:cNvPr id="4" name="Obraz 3" descr="13052523_600910910062547_105764621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2222">
            <a:off x="277029" y="392254"/>
            <a:ext cx="4572000" cy="3429000"/>
          </a:xfrm>
          <a:prstGeom prst="rect">
            <a:avLst/>
          </a:prstGeom>
        </p:spPr>
      </p:pic>
      <p:pic>
        <p:nvPicPr>
          <p:cNvPr id="2" name="Obraz 1" descr="13036458_600910903395881_120414955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988">
            <a:off x="2136481" y="3422189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IMG_0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55576" y="260648"/>
            <a:ext cx="7932373" cy="59492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Adobe Kaiti Std R" pitchFamily="18" charset="-128"/>
                <a:ea typeface="Adobe Kaiti Std R" pitchFamily="18" charset="-128"/>
              </a:rPr>
              <a:t>IT WAS A GREAT TIME THERE :)</a:t>
            </a:r>
            <a:endParaRPr lang="pl-PL" sz="44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Monday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	</a:t>
            </a:r>
            <a:r>
              <a:rPr lang="pl-PL" sz="2000" b="1" i="1" dirty="0" smtClean="0">
                <a:latin typeface="Adobe Kaiti Std R" pitchFamily="18" charset="-128"/>
                <a:ea typeface="Adobe Kaiti Std R" pitchFamily="18" charset="-128"/>
              </a:rPr>
              <a:t>7.03.2016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F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irst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day students were pleasantly welcome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d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at the school in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Cakovec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      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Then a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n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organizational part began :</a:t>
            </a:r>
          </a:p>
          <a:p>
            <a:pPr algn="just"/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Welcome speech </a:t>
            </a:r>
          </a:p>
          <a:p>
            <a:pPr algn="just"/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Presentation about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Medimurje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Count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r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After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that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had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first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activities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,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called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„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ice-breakers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”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We had to create the word "apple" of the letters in another language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               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That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exercise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was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quite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easy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,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also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could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get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to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know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each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other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             Then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students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from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Croatia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took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us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on a tour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around the school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,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could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see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classes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and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were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able</a:t>
            </a:r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to use the services of hairdressers.</a:t>
            </a:r>
            <a:endParaRPr lang="pl-PL" sz="2000" b="1" dirty="0" smtClean="0">
              <a:latin typeface="Adobe Kaiti Std R" pitchFamily="18" charset="-128"/>
              <a:ea typeface="Adobe Kaiti Std R" pitchFamily="18" charset="-128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IMG_9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94368">
            <a:off x="5603473" y="4772097"/>
            <a:ext cx="2304255" cy="1728192"/>
          </a:xfrm>
          <a:prstGeom prst="rect">
            <a:avLst/>
          </a:prstGeom>
        </p:spPr>
      </p:pic>
      <p:pic>
        <p:nvPicPr>
          <p:cNvPr id="6" name="Symbol zastępczy zawartości 3" descr="12948487_595952543891717_209711832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535742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12980776_595952490558389_72796914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4249">
            <a:off x="4067944" y="3212976"/>
            <a:ext cx="4860032" cy="3645024"/>
          </a:xfrm>
          <a:prstGeom prst="rect">
            <a:avLst/>
          </a:prstGeom>
        </p:spPr>
      </p:pic>
      <p:pic>
        <p:nvPicPr>
          <p:cNvPr id="7" name="Obraz 6" descr="12948584_595952247225080_114738661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8066">
            <a:off x="447882" y="311650"/>
            <a:ext cx="3281682" cy="4375575"/>
          </a:xfrm>
          <a:prstGeom prst="rect">
            <a:avLst/>
          </a:prstGeom>
        </p:spPr>
      </p:pic>
      <p:pic>
        <p:nvPicPr>
          <p:cNvPr id="5" name="Obraz 4" descr="12941259_595952280558410_110402878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5039">
            <a:off x="4315019" y="350849"/>
            <a:ext cx="3936437" cy="2952328"/>
          </a:xfrm>
          <a:prstGeom prst="rect">
            <a:avLst/>
          </a:prstGeom>
        </p:spPr>
      </p:pic>
      <p:pic>
        <p:nvPicPr>
          <p:cNvPr id="9" name="Obraz 8" descr="12941105_595952460558392_1323033215_o.jpg"/>
          <p:cNvPicPr>
            <a:picLocks noChangeAspect="1"/>
          </p:cNvPicPr>
          <p:nvPr/>
        </p:nvPicPr>
        <p:blipFill>
          <a:blip r:embed="rId5" cstate="print"/>
          <a:srcRect l="17713" t="36350" r="34250" b="17451"/>
          <a:stretch>
            <a:fillRect/>
          </a:stretch>
        </p:blipFill>
        <p:spPr>
          <a:xfrm rot="21028562">
            <a:off x="547566" y="4556423"/>
            <a:ext cx="2880320" cy="207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IMG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149080"/>
            <a:ext cx="3347864" cy="251089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/>
          <a:lstStyle/>
          <a:p>
            <a:pPr algn="ctr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Later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visited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local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museum and the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Zrinski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Castle. There was a presentation on the history of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Cakovec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.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The m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useum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exibits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w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ere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plenty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and very interesting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At the end of the day we visited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Hadzic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family 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wh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o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produces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apple juice,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w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ine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and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apple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chips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W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e could see how to make fresh juice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from apples and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were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able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to try it.</a:t>
            </a:r>
            <a:endParaRPr lang="pl-PL" sz="2000" b="1" dirty="0" smtClean="0">
              <a:latin typeface="Adobe Kaiti Std R" pitchFamily="18" charset="-128"/>
              <a:ea typeface="Adobe Kaiti Std R" pitchFamily="18" charset="-128"/>
            </a:endParaRPr>
          </a:p>
          <a:p>
            <a:endParaRPr lang="pl-PL" dirty="0"/>
          </a:p>
        </p:txBody>
      </p:sp>
      <p:pic>
        <p:nvPicPr>
          <p:cNvPr id="6" name="Obraz 5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9640">
            <a:off x="161871" y="2431541"/>
            <a:ext cx="3131840" cy="2348880"/>
          </a:xfrm>
          <a:prstGeom prst="rect">
            <a:avLst/>
          </a:prstGeom>
        </p:spPr>
      </p:pic>
      <p:pic>
        <p:nvPicPr>
          <p:cNvPr id="10" name="Obraz 9" descr="IMG_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09936">
            <a:off x="683568" y="5229200"/>
            <a:ext cx="1440160" cy="1296144"/>
          </a:xfrm>
          <a:prstGeom prst="rect">
            <a:avLst/>
          </a:prstGeom>
        </p:spPr>
      </p:pic>
      <p:pic>
        <p:nvPicPr>
          <p:cNvPr id="11" name="Obraz 10" descr="IMG_0053.JPG"/>
          <p:cNvPicPr>
            <a:picLocks noChangeAspect="1"/>
          </p:cNvPicPr>
          <p:nvPr/>
        </p:nvPicPr>
        <p:blipFill>
          <a:blip r:embed="rId5" cstate="print"/>
          <a:srcRect l="27632"/>
          <a:stretch>
            <a:fillRect/>
          </a:stretch>
        </p:blipFill>
        <p:spPr>
          <a:xfrm rot="6138995">
            <a:off x="6761043" y="4984373"/>
            <a:ext cx="1584176" cy="1641782"/>
          </a:xfrm>
          <a:prstGeom prst="rect">
            <a:avLst/>
          </a:prstGeom>
        </p:spPr>
      </p:pic>
      <p:pic>
        <p:nvPicPr>
          <p:cNvPr id="7" name="Obraz 6" descr="12922175_595083130645325_708935034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1102">
            <a:off x="5819053" y="2766705"/>
            <a:ext cx="3131840" cy="23488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Tuesday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				         	   </a:t>
            </a:r>
            <a:r>
              <a:rPr lang="en-US" sz="2000" b="1" i="1" dirty="0" smtClean="0">
                <a:latin typeface="Adobe Kaiti Std R" pitchFamily="18" charset="-128"/>
                <a:ea typeface="Adobe Kaiti Std R" pitchFamily="18" charset="-128"/>
              </a:rPr>
              <a:t>8.03.2016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endParaRPr lang="pl-PL" sz="2000" b="1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just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The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s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econd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day in Croatia started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with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visit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ing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"</a:t>
            </a:r>
            <a:r>
              <a:rPr lang="en-US" sz="2000" b="1" dirty="0" err="1">
                <a:latin typeface="Adobe Kaiti Std R" pitchFamily="18" charset="-128"/>
                <a:ea typeface="Adobe Kaiti Std R" pitchFamily="18" charset="-128"/>
              </a:rPr>
              <a:t>Tehnix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"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                i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n Prelog. We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saw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the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whole factory,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the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office and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learned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that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gained awards of this ECO industry. After that we went to "Rudolf Steiner Centre" where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listened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to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lectures about this person.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He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very important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person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in the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Croatian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history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	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We also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found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out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how to make  compost. </a:t>
            </a:r>
            <a:endParaRPr lang="en-US" sz="2000" b="1" i="1" dirty="0" smtClean="0">
              <a:latin typeface="Adobe Kaiti Std R" pitchFamily="18" charset="-128"/>
              <a:ea typeface="Adobe Kaiti Std R" pitchFamily="18" charset="-128"/>
            </a:endParaRPr>
          </a:p>
          <a:p>
            <a:endParaRPr lang="pl-PL" dirty="0"/>
          </a:p>
        </p:txBody>
      </p:sp>
      <p:pic>
        <p:nvPicPr>
          <p:cNvPr id="11" name="Obraz 10" descr="IMG_0069.JPG"/>
          <p:cNvPicPr>
            <a:picLocks noChangeAspect="1"/>
          </p:cNvPicPr>
          <p:nvPr/>
        </p:nvPicPr>
        <p:blipFill>
          <a:blip r:embed="rId3" cstate="print"/>
          <a:srcRect r="19251" b="-2945"/>
          <a:stretch>
            <a:fillRect/>
          </a:stretch>
        </p:blipFill>
        <p:spPr>
          <a:xfrm rot="616375">
            <a:off x="6419724" y="4233826"/>
            <a:ext cx="2528931" cy="2418054"/>
          </a:xfrm>
          <a:prstGeom prst="rect">
            <a:avLst/>
          </a:prstGeom>
        </p:spPr>
      </p:pic>
      <p:pic>
        <p:nvPicPr>
          <p:cNvPr id="12" name="Obraz 11" descr="IMG_0065.JPG"/>
          <p:cNvPicPr>
            <a:picLocks noChangeAspect="1"/>
          </p:cNvPicPr>
          <p:nvPr/>
        </p:nvPicPr>
        <p:blipFill>
          <a:blip r:embed="rId4" cstate="print"/>
          <a:srcRect t="3516" r="58337" b="8684"/>
          <a:stretch>
            <a:fillRect/>
          </a:stretch>
        </p:blipFill>
        <p:spPr>
          <a:xfrm rot="5400000">
            <a:off x="6763681" y="-535495"/>
            <a:ext cx="1844825" cy="2915817"/>
          </a:xfrm>
          <a:prstGeom prst="rect">
            <a:avLst/>
          </a:prstGeom>
        </p:spPr>
      </p:pic>
      <p:pic>
        <p:nvPicPr>
          <p:cNvPr id="13" name="Obraz 12" descr="IMG_0091.JPG"/>
          <p:cNvPicPr>
            <a:picLocks noChangeAspect="1"/>
          </p:cNvPicPr>
          <p:nvPr/>
        </p:nvPicPr>
        <p:blipFill>
          <a:blip r:embed="rId5" cstate="print"/>
          <a:srcRect t="45189" r="31233" b="-5316"/>
          <a:stretch>
            <a:fillRect/>
          </a:stretch>
        </p:blipFill>
        <p:spPr>
          <a:xfrm>
            <a:off x="3131840" y="4293096"/>
            <a:ext cx="2815860" cy="1846578"/>
          </a:xfrm>
          <a:prstGeom prst="rect">
            <a:avLst/>
          </a:prstGeom>
        </p:spPr>
      </p:pic>
      <p:pic>
        <p:nvPicPr>
          <p:cNvPr id="14" name="Obraz 13" descr="IMG_0105.JPG"/>
          <p:cNvPicPr>
            <a:picLocks noChangeAspect="1"/>
          </p:cNvPicPr>
          <p:nvPr/>
        </p:nvPicPr>
        <p:blipFill>
          <a:blip r:embed="rId6" cstate="print"/>
          <a:srcRect t="-4137" r="25386"/>
          <a:stretch>
            <a:fillRect/>
          </a:stretch>
        </p:blipFill>
        <p:spPr>
          <a:xfrm rot="4920182">
            <a:off x="217876" y="4151428"/>
            <a:ext cx="2480066" cy="2596033"/>
          </a:xfrm>
          <a:prstGeom prst="rect">
            <a:avLst/>
          </a:prstGeom>
        </p:spPr>
      </p:pic>
      <p:pic>
        <p:nvPicPr>
          <p:cNvPr id="15" name="Obraz 14" descr="IMG_0092.JPG"/>
          <p:cNvPicPr>
            <a:picLocks noChangeAspect="1"/>
          </p:cNvPicPr>
          <p:nvPr/>
        </p:nvPicPr>
        <p:blipFill>
          <a:blip r:embed="rId7" cstate="print"/>
          <a:srcRect l="13755" t="22054" r="15749" b="19212"/>
          <a:stretch>
            <a:fillRect/>
          </a:stretch>
        </p:blipFill>
        <p:spPr>
          <a:xfrm>
            <a:off x="0" y="0"/>
            <a:ext cx="2952328" cy="184482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592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sz="2000" b="1" dirty="0" smtClean="0">
                <a:latin typeface="Adobe Kaiti Std R" pitchFamily="18" charset="-128"/>
                <a:ea typeface="Adobe Kaiti Std R" pitchFamily="18" charset="-128"/>
              </a:rPr>
              <a:t>.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Then we had lunch and we came back to school for our workshop activities, where we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made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 something from nothing. Just recycle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.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  <a:sym typeface="Wingdings" pitchFamily="2" charset="2"/>
              </a:rPr>
              <a:t></a:t>
            </a:r>
          </a:p>
          <a:p>
            <a:pPr algn="just">
              <a:buNone/>
            </a:pPr>
            <a:r>
              <a:rPr lang="pl-PL" b="1" dirty="0">
                <a:latin typeface="Adobe Kaiti Std R" pitchFamily="18" charset="-128"/>
                <a:ea typeface="Adobe Kaiti Std R" pitchFamily="18" charset="-128"/>
                <a:sym typeface="Wingdings" pitchFamily="2" charset="2"/>
              </a:rPr>
              <a:t>	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Students w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ere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 divided into few groups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Each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of the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group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did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something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b="1" dirty="0" err="1">
                <a:latin typeface="Adobe Kaiti Std R" pitchFamily="18" charset="-128"/>
                <a:ea typeface="Adobe Kaiti Std R" pitchFamily="18" charset="-128"/>
              </a:rPr>
              <a:t>different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Some of us made wooden brackets and flowers from eggs cartoons. There was also a group which made furniture from wooden pallets, apple chips and packed tea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b="1" dirty="0">
                <a:latin typeface="Adobe Kaiti Std R" pitchFamily="18" charset="-128"/>
                <a:ea typeface="Adobe Kaiti Std R" pitchFamily="18" charset="-128"/>
              </a:rPr>
              <a:t>into paper bag.</a:t>
            </a:r>
            <a:r>
              <a:rPr lang="pl-PL" b="1" dirty="0">
                <a:latin typeface="Adobe Kaiti Std R" pitchFamily="18" charset="-128"/>
                <a:ea typeface="Adobe Kaiti Std R" pitchFamily="18" charset="-128"/>
              </a:rPr>
              <a:t> </a:t>
            </a:r>
            <a:endParaRPr lang="pl-PL" dirty="0"/>
          </a:p>
        </p:txBody>
      </p:sp>
      <p:pic>
        <p:nvPicPr>
          <p:cNvPr id="4" name="Obraz 3" descr="IMG_0131.JPG"/>
          <p:cNvPicPr>
            <a:picLocks noChangeAspect="1"/>
          </p:cNvPicPr>
          <p:nvPr/>
        </p:nvPicPr>
        <p:blipFill>
          <a:blip r:embed="rId2" cstate="print"/>
          <a:srcRect l="12587" t="24342" r="29251"/>
          <a:stretch>
            <a:fillRect/>
          </a:stretch>
        </p:blipFill>
        <p:spPr>
          <a:xfrm rot="5400000">
            <a:off x="6993725" y="2807475"/>
            <a:ext cx="2176821" cy="2123728"/>
          </a:xfrm>
          <a:prstGeom prst="rect">
            <a:avLst/>
          </a:prstGeom>
        </p:spPr>
      </p:pic>
      <p:pic>
        <p:nvPicPr>
          <p:cNvPr id="5" name="Obraz 4" descr="IMG_0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00415">
            <a:off x="6392105" y="4374819"/>
            <a:ext cx="1857385" cy="2476513"/>
          </a:xfrm>
          <a:prstGeom prst="rect">
            <a:avLst/>
          </a:prstGeom>
        </p:spPr>
      </p:pic>
      <p:pic>
        <p:nvPicPr>
          <p:cNvPr id="8" name="Obraz 7" descr="12959411_595950450558593_210151337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2747797" cy="2060848"/>
          </a:xfrm>
          <a:prstGeom prst="rect">
            <a:avLst/>
          </a:prstGeom>
        </p:spPr>
      </p:pic>
      <p:pic>
        <p:nvPicPr>
          <p:cNvPr id="7" name="Obraz 6" descr="12970304_595950447225260_11991247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7271">
            <a:off x="473328" y="4613220"/>
            <a:ext cx="2616763" cy="1962571"/>
          </a:xfrm>
          <a:prstGeom prst="rect">
            <a:avLst/>
          </a:prstGeom>
        </p:spPr>
      </p:pic>
      <p:pic>
        <p:nvPicPr>
          <p:cNvPr id="9" name="Obraz 8" descr="12970209_595950813891890_82233057_o.jpg"/>
          <p:cNvPicPr>
            <a:picLocks noChangeAspect="1"/>
          </p:cNvPicPr>
          <p:nvPr/>
        </p:nvPicPr>
        <p:blipFill>
          <a:blip r:embed="rId6" cstate="print"/>
          <a:srcRect t="20600" r="7476"/>
          <a:stretch>
            <a:fillRect/>
          </a:stretch>
        </p:blipFill>
        <p:spPr>
          <a:xfrm>
            <a:off x="3275856" y="2780928"/>
            <a:ext cx="2866367" cy="18448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Wednesday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i="1" dirty="0" smtClean="0">
                <a:latin typeface="Adobe Kaiti Std R" pitchFamily="18" charset="-128"/>
                <a:ea typeface="Adobe Kaiti Std R" pitchFamily="18" charset="-128"/>
              </a:rPr>
              <a:t>9.03.2016</a:t>
            </a:r>
          </a:p>
          <a:p>
            <a:pPr algn="just"/>
            <a:r>
              <a:rPr lang="en-US" sz="2000" b="1" dirty="0" smtClean="0">
                <a:latin typeface="Adobe Kaiti Std R" pitchFamily="18" charset="-128"/>
                <a:ea typeface="Adobe Kaiti Std R" pitchFamily="18" charset="-128"/>
              </a:rPr>
              <a:t>We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all gathered  in front of the Park Hotel at 8 30 AM. After few minutes we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went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to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a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farm called Biodynamic Garden. At nine we had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 tour around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the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farm.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saw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achievements of labor of the local workers. Next step in our tour was witnessing how compost was made.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Finally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were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 shown how to properly plant  seed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s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. 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                           </a:t>
            </a:r>
          </a:p>
          <a:p>
            <a:pPr algn="just"/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After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sz="2000" b="1" dirty="0">
                <a:latin typeface="Adobe Kaiti Std R" pitchFamily="18" charset="-128"/>
                <a:ea typeface="Adobe Kaiti Std R" pitchFamily="18" charset="-128"/>
              </a:rPr>
              <a:t>3 hours of free sightseeing of the farm we came back to the meeting point.</a:t>
            </a:r>
            <a:endParaRPr lang="pl-PL" sz="2000" b="1" dirty="0"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buNone/>
            </a:pPr>
            <a:endParaRPr lang="pl-PL" sz="2000" b="1" i="1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" name="Obraz 4" descr="12922300_855123701282092_14096918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3096344" cy="2322258"/>
          </a:xfrm>
          <a:prstGeom prst="rect">
            <a:avLst/>
          </a:prstGeom>
        </p:spPr>
      </p:pic>
      <p:pic>
        <p:nvPicPr>
          <p:cNvPr id="6" name="Obraz 5" descr="IMG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93096"/>
            <a:ext cx="3131840" cy="23488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584176"/>
          </a:xfrm>
        </p:spPr>
        <p:txBody>
          <a:bodyPr/>
          <a:lstStyle/>
          <a:p>
            <a:pPr algn="ctr">
              <a:buNone/>
            </a:pPr>
            <a:r>
              <a:rPr lang="pl-PL" b="1" dirty="0" err="1" smtClean="0">
                <a:latin typeface="Adobe Kaiti Std R" pitchFamily="18" charset="-128"/>
                <a:ea typeface="Adobe Kaiti Std R" pitchFamily="18" charset="-128"/>
              </a:rPr>
              <a:t>Then</a:t>
            </a:r>
            <a:r>
              <a:rPr lang="pl-PL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all of us </a:t>
            </a:r>
            <a:r>
              <a:rPr lang="pl-PL" b="1" dirty="0" smtClean="0">
                <a:latin typeface="Adobe Kaiti Std R" pitchFamily="18" charset="-128"/>
                <a:ea typeface="Adobe Kaiti Std R" pitchFamily="18" charset="-128"/>
              </a:rPr>
              <a:t>went</a:t>
            </a: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bowling.</a:t>
            </a:r>
          </a:p>
          <a:p>
            <a:pPr algn="ctr">
              <a:buNone/>
            </a:pP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It was</a:t>
            </a:r>
            <a:r>
              <a:rPr lang="pl-PL" b="1" dirty="0" smtClean="0">
                <a:latin typeface="Adobe Kaiti Std R" pitchFamily="18" charset="-128"/>
                <a:ea typeface="Adobe Kaiti Std R" pitchFamily="18" charset="-128"/>
              </a:rPr>
              <a:t> a </a:t>
            </a:r>
            <a:r>
              <a:rPr lang="en-US" b="1" dirty="0" smtClean="0">
                <a:latin typeface="Adobe Kaiti Std R" pitchFamily="18" charset="-128"/>
                <a:ea typeface="Adobe Kaiti Std R" pitchFamily="18" charset="-128"/>
              </a:rPr>
              <a:t>great day!</a:t>
            </a:r>
          </a:p>
          <a:p>
            <a:endParaRPr lang="pl-PL" dirty="0"/>
          </a:p>
        </p:txBody>
      </p:sp>
      <p:pic>
        <p:nvPicPr>
          <p:cNvPr id="5" name="Obraz 4" descr="IMG_0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8978">
            <a:off x="4132775" y="2706489"/>
            <a:ext cx="4621400" cy="3466050"/>
          </a:xfrm>
          <a:prstGeom prst="rect">
            <a:avLst/>
          </a:prstGeom>
        </p:spPr>
      </p:pic>
      <p:pic>
        <p:nvPicPr>
          <p:cNvPr id="4" name="Obraz 3" descr="IMG_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09738">
            <a:off x="474504" y="2497773"/>
            <a:ext cx="4852439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Thursday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Obraz 3" descr="12952828_595082850645353_171761030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323861" cy="2492896"/>
          </a:xfrm>
          <a:prstGeom prst="rect">
            <a:avLst/>
          </a:prstGeom>
        </p:spPr>
      </p:pic>
      <p:pic>
        <p:nvPicPr>
          <p:cNvPr id="6" name="Obraz 5" descr="IMG_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304256" cy="17281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i="1" dirty="0" smtClean="0">
                <a:latin typeface="Adobe Kaiti Std R" pitchFamily="18" charset="-128"/>
                <a:ea typeface="Adobe Kaiti Std R" pitchFamily="18" charset="-128"/>
              </a:rPr>
              <a:t>10.03.2016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On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Thursday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there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was a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bus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trip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First we went to Krapina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where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visited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 the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museum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of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Neandertal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We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saw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very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interesting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exhibition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and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found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out a lot of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new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things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from the field of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history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of the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world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and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organisms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living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on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it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            </a:t>
            </a:r>
          </a:p>
          <a:p>
            <a:pPr algn="just">
              <a:buNone/>
            </a:pP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	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That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museum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was a real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highlight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of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our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pl-PL" sz="2000" b="1" dirty="0" err="1">
                <a:latin typeface="Adobe Kaiti Std R" pitchFamily="18" charset="-128"/>
                <a:ea typeface="Adobe Kaiti Std R" pitchFamily="18" charset="-128"/>
              </a:rPr>
              <a:t>trip</a:t>
            </a:r>
            <a:r>
              <a:rPr lang="pl-PL" sz="2000" b="1" dirty="0">
                <a:latin typeface="Adobe Kaiti Std R" pitchFamily="18" charset="-128"/>
                <a:ea typeface="Adobe Kaiti Std R" pitchFamily="18" charset="-128"/>
              </a:rPr>
              <a:t>.</a:t>
            </a:r>
          </a:p>
          <a:p>
            <a:pPr algn="ctr">
              <a:buNone/>
            </a:pPr>
            <a:endParaRPr lang="pl-PL" sz="2000" b="1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buNone/>
            </a:pPr>
            <a:r>
              <a:rPr lang="pl-PL" b="1" dirty="0" smtClean="0">
                <a:latin typeface="Adobe Kaiti Std R" pitchFamily="18" charset="-128"/>
                <a:ea typeface="Adobe Kaiti Std R" pitchFamily="18" charset="-128"/>
              </a:rPr>
              <a:t> </a:t>
            </a:r>
          </a:p>
        </p:txBody>
      </p:sp>
      <p:pic>
        <p:nvPicPr>
          <p:cNvPr id="7" name="Obraz 6" descr="IMG_0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88640"/>
            <a:ext cx="2404617" cy="1806285"/>
          </a:xfrm>
          <a:prstGeom prst="rect">
            <a:avLst/>
          </a:prstGeom>
        </p:spPr>
      </p:pic>
      <p:pic>
        <p:nvPicPr>
          <p:cNvPr id="8" name="Obraz 7" descr="IMG_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94158" y="3735034"/>
            <a:ext cx="2484276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358</Words>
  <Application>Microsoft Office PowerPoint</Application>
  <PresentationFormat>Pokaz na ekranie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Adobe Kaiti Std R</vt:lpstr>
      <vt:lpstr>Arial</vt:lpstr>
      <vt:lpstr>Calibri</vt:lpstr>
      <vt:lpstr>Wingdings</vt:lpstr>
      <vt:lpstr>Motyw pakietu Office</vt:lpstr>
      <vt:lpstr>Prezentacja programu PowerPoint</vt:lpstr>
      <vt:lpstr>Monday</vt:lpstr>
      <vt:lpstr>Prezentacja programu PowerPoint</vt:lpstr>
      <vt:lpstr>Prezentacja programu PowerPoint</vt:lpstr>
      <vt:lpstr>Tuesday</vt:lpstr>
      <vt:lpstr>Prezentacja programu PowerPoint</vt:lpstr>
      <vt:lpstr>Wednesday</vt:lpstr>
      <vt:lpstr>Prezentacja programu PowerPoint</vt:lpstr>
      <vt:lpstr>Thursday</vt:lpstr>
      <vt:lpstr>Prezentacja programu PowerPoint</vt:lpstr>
      <vt:lpstr>Friday</vt:lpstr>
      <vt:lpstr>Prezentacja programu PowerPoint</vt:lpstr>
      <vt:lpstr>IT WAS A GREAT TIME THERE :)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Kamila i Ania</dc:creator>
  <cp:lastModifiedBy>Jolanta Kozubska</cp:lastModifiedBy>
  <cp:revision>33</cp:revision>
  <dcterms:created xsi:type="dcterms:W3CDTF">2016-04-03T09:25:52Z</dcterms:created>
  <dcterms:modified xsi:type="dcterms:W3CDTF">2016-04-19T11:27:55Z</dcterms:modified>
</cp:coreProperties>
</file>