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2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1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7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0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9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3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3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7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8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9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4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97EE-4BC5-43D5-BB8D-C25F50646BE0}" type="datetimeFigureOut">
              <a:rPr lang="pl-PL" smtClean="0"/>
              <a:t>30-09-2016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2F45D6-45C3-4DFC-A13D-D525A12941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4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3538" y="8261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sz="8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protect health at job place?</a:t>
            </a:r>
            <a:endParaRPr lang="pl-PL" sz="8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27301" y="3953814"/>
            <a:ext cx="5782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„Health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isn’t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everything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but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everything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nothing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without</a:t>
            </a: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health”</a:t>
            </a:r>
          </a:p>
          <a:p>
            <a:endParaRPr lang="pl-PL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Artur Schopenhauer</a:t>
            </a:r>
            <a:endParaRPr lang="pl-PL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6" y="2511380"/>
            <a:ext cx="3300990" cy="38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0" y="154546"/>
            <a:ext cx="8049296" cy="6490951"/>
          </a:xfrm>
        </p:spPr>
      </p:pic>
    </p:spTree>
    <p:extLst>
      <p:ext uri="{BB962C8B-B14F-4D97-AF65-F5344CB8AC3E}">
        <p14:creationId xmlns:p14="http://schemas.microsoft.com/office/powerpoint/2010/main" val="11134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PKO Bank </a:t>
            </a:r>
            <a:r>
              <a:rPr lang="pl-PL" dirty="0" err="1" smtClean="0"/>
              <a:t>disseminates</a:t>
            </a:r>
            <a:r>
              <a:rPr lang="pl-PL" dirty="0" smtClean="0"/>
              <a:t> health </a:t>
            </a:r>
            <a:r>
              <a:rPr lang="pl-PL" dirty="0" err="1" smtClean="0"/>
              <a:t>topics</a:t>
            </a:r>
            <a:r>
              <a:rPr lang="pl-PL" dirty="0" smtClean="0"/>
              <a:t> in their </a:t>
            </a:r>
            <a:r>
              <a:rPr lang="pl-PL" dirty="0" err="1" smtClean="0"/>
              <a:t>activities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My benefit – web platform </a:t>
            </a:r>
            <a:r>
              <a:rPr lang="pl-PL" sz="2400" dirty="0" err="1" smtClean="0"/>
              <a:t>where</a:t>
            </a:r>
            <a:r>
              <a:rPr lang="pl-PL" sz="2400" dirty="0"/>
              <a:t> </a:t>
            </a:r>
            <a:r>
              <a:rPr lang="pl-PL" sz="2400" dirty="0" err="1" smtClean="0"/>
              <a:t>every</a:t>
            </a:r>
            <a:r>
              <a:rPr lang="pl-PL" sz="2400" dirty="0" smtClean="0"/>
              <a:t> bank </a:t>
            </a:r>
            <a:r>
              <a:rPr lang="pl-PL" sz="2400" dirty="0" err="1" smtClean="0"/>
              <a:t>employee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</a:t>
            </a:r>
            <a:r>
              <a:rPr lang="pl-PL" sz="2400" dirty="0" err="1" smtClean="0"/>
              <a:t>an</a:t>
            </a:r>
            <a:r>
              <a:rPr lang="pl-PL" sz="2400" dirty="0" smtClean="0"/>
              <a:t> </a:t>
            </a:r>
            <a:r>
              <a:rPr lang="pl-PL" sz="2400" dirty="0" err="1" smtClean="0"/>
              <a:t>access</a:t>
            </a:r>
            <a:r>
              <a:rPr lang="pl-PL" sz="2400" dirty="0" smtClean="0"/>
              <a:t> to </a:t>
            </a:r>
            <a:r>
              <a:rPr lang="pl-PL" sz="2400" dirty="0" err="1" smtClean="0"/>
              <a:t>account</a:t>
            </a:r>
            <a:r>
              <a:rPr lang="pl-PL" sz="2400" dirty="0" smtClean="0"/>
              <a:t> </a:t>
            </a:r>
            <a:r>
              <a:rPr lang="pl-PL" sz="2400" dirty="0" err="1" smtClean="0"/>
              <a:t>allowing</a:t>
            </a:r>
            <a:r>
              <a:rPr lang="pl-PL" sz="2400" dirty="0" smtClean="0"/>
              <a:t> </a:t>
            </a:r>
            <a:r>
              <a:rPr lang="pl-PL" sz="2400" dirty="0" err="1" smtClean="0"/>
              <a:t>them</a:t>
            </a:r>
            <a:r>
              <a:rPr lang="pl-PL" sz="2400" dirty="0" smtClean="0"/>
              <a:t>  </a:t>
            </a:r>
            <a:r>
              <a:rPr lang="pl-PL" sz="2400" dirty="0" err="1" smtClean="0"/>
              <a:t>full</a:t>
            </a:r>
            <a:r>
              <a:rPr lang="pl-PL" sz="2400" dirty="0" smtClean="0"/>
              <a:t> </a:t>
            </a:r>
            <a:r>
              <a:rPr lang="pl-PL" sz="2400" dirty="0" err="1" smtClean="0"/>
              <a:t>over</a:t>
            </a:r>
            <a:r>
              <a:rPr lang="pl-PL" sz="2400" dirty="0" smtClean="0"/>
              <a:t> the </a:t>
            </a:r>
            <a:r>
              <a:rPr lang="pl-PL" sz="2400" dirty="0" err="1" smtClean="0"/>
              <a:t>funds</a:t>
            </a:r>
            <a:r>
              <a:rPr lang="pl-PL" sz="2400" dirty="0" smtClean="0"/>
              <a:t> from the </a:t>
            </a:r>
            <a:r>
              <a:rPr lang="pl-PL" sz="2400" dirty="0" err="1" smtClean="0"/>
              <a:t>company</a:t>
            </a:r>
            <a:r>
              <a:rPr lang="pl-PL" sz="2400" dirty="0" smtClean="0"/>
              <a:t> </a:t>
            </a:r>
            <a:r>
              <a:rPr lang="pl-PL" sz="2400" dirty="0" err="1" smtClean="0"/>
              <a:t>social</a:t>
            </a:r>
            <a:r>
              <a:rPr lang="pl-PL" sz="2400" dirty="0" smtClean="0"/>
              <a:t> </a:t>
            </a:r>
            <a:r>
              <a:rPr lang="pl-PL" sz="2400" dirty="0" err="1" smtClean="0"/>
              <a:t>funds</a:t>
            </a:r>
            <a:r>
              <a:rPr lang="pl-PL" sz="2400" dirty="0"/>
              <a:t> </a:t>
            </a:r>
            <a:r>
              <a:rPr lang="pl-PL" sz="2400" dirty="0" err="1" smtClean="0"/>
              <a:t>like</a:t>
            </a:r>
            <a:r>
              <a:rPr lang="pl-PL" sz="2400" dirty="0" smtClean="0"/>
              <a:t>:</a:t>
            </a:r>
          </a:p>
          <a:p>
            <a:r>
              <a:rPr lang="pl-PL" sz="2400" dirty="0" err="1" smtClean="0"/>
              <a:t>cinema</a:t>
            </a:r>
            <a:r>
              <a:rPr lang="pl-PL" sz="2400" dirty="0" smtClean="0"/>
              <a:t> </a:t>
            </a:r>
            <a:r>
              <a:rPr lang="pl-PL" sz="2400" dirty="0" err="1" smtClean="0"/>
              <a:t>tickets</a:t>
            </a:r>
            <a:r>
              <a:rPr lang="pl-PL" sz="2400" dirty="0"/>
              <a:t>;</a:t>
            </a:r>
            <a:endParaRPr lang="pl-PL" sz="2400" dirty="0" smtClean="0"/>
          </a:p>
          <a:p>
            <a:r>
              <a:rPr lang="pl-PL" sz="2400" dirty="0" err="1" smtClean="0"/>
              <a:t>trips</a:t>
            </a:r>
            <a:r>
              <a:rPr lang="pl-PL" sz="2400" dirty="0" smtClean="0"/>
              <a:t> </a:t>
            </a:r>
            <a:r>
              <a:rPr lang="pl-PL" sz="2400" dirty="0" err="1" smtClean="0"/>
              <a:t>abroad</a:t>
            </a:r>
            <a:r>
              <a:rPr lang="pl-PL" sz="2400" dirty="0" smtClean="0"/>
              <a:t>;</a:t>
            </a:r>
            <a:endParaRPr lang="pl-PL" sz="2400" dirty="0" smtClean="0"/>
          </a:p>
          <a:p>
            <a:r>
              <a:rPr lang="pl-PL" sz="2400" dirty="0" smtClean="0"/>
              <a:t> </a:t>
            </a:r>
            <a:r>
              <a:rPr lang="pl-PL" sz="2400" dirty="0" err="1" smtClean="0"/>
              <a:t>summer</a:t>
            </a:r>
            <a:r>
              <a:rPr lang="pl-PL" sz="2400" dirty="0" smtClean="0"/>
              <a:t> </a:t>
            </a:r>
            <a:r>
              <a:rPr lang="pl-PL" sz="2400" dirty="0" err="1" smtClean="0"/>
              <a:t>camps</a:t>
            </a:r>
            <a:r>
              <a:rPr lang="pl-PL" sz="2400" dirty="0" smtClean="0"/>
              <a:t> for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;</a:t>
            </a:r>
            <a:endParaRPr lang="pl-PL" sz="2400" dirty="0" smtClean="0"/>
          </a:p>
          <a:p>
            <a:r>
              <a:rPr lang="pl-PL" sz="2400" dirty="0" smtClean="0"/>
              <a:t> </a:t>
            </a:r>
            <a:r>
              <a:rPr lang="pl-PL" sz="2400" dirty="0" err="1" smtClean="0"/>
              <a:t>gift</a:t>
            </a:r>
            <a:r>
              <a:rPr lang="pl-PL" sz="2400" dirty="0" smtClean="0"/>
              <a:t> </a:t>
            </a:r>
            <a:r>
              <a:rPr lang="pl-PL" sz="2400" dirty="0" err="1" smtClean="0"/>
              <a:t>cards</a:t>
            </a:r>
            <a:r>
              <a:rPr lang="pl-PL" sz="2400" dirty="0" smtClean="0"/>
              <a:t> to online </a:t>
            </a:r>
            <a:r>
              <a:rPr lang="pl-PL" sz="2400" dirty="0" err="1" smtClean="0"/>
              <a:t>shops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395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450761"/>
            <a:ext cx="7353837" cy="5475356"/>
          </a:xfrm>
        </p:spPr>
      </p:pic>
    </p:spTree>
    <p:extLst>
      <p:ext uri="{BB962C8B-B14F-4D97-AF65-F5344CB8AC3E}">
        <p14:creationId xmlns:p14="http://schemas.microsoft.com/office/powerpoint/2010/main" val="27106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PKO Bank </a:t>
            </a:r>
            <a:r>
              <a:rPr lang="pl-PL" dirty="0" err="1" smtClean="0"/>
              <a:t>spread</a:t>
            </a:r>
            <a:r>
              <a:rPr lang="pl-PL" dirty="0" smtClean="0"/>
              <a:t> </a:t>
            </a:r>
            <a:r>
              <a:rPr lang="pl-PL" dirty="0" err="1" smtClean="0"/>
              <a:t>informations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health in their </a:t>
            </a:r>
            <a:r>
              <a:rPr lang="pl-PL" dirty="0" err="1" smtClean="0"/>
              <a:t>branches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-</a:t>
            </a:r>
            <a:r>
              <a:rPr lang="pl-PL" sz="2400" dirty="0" err="1" smtClean="0"/>
              <a:t>Charity</a:t>
            </a:r>
            <a:r>
              <a:rPr lang="pl-PL" sz="2400" dirty="0" smtClean="0"/>
              <a:t> </a:t>
            </a:r>
            <a:r>
              <a:rPr lang="pl-PL" sz="2400" dirty="0" err="1" smtClean="0"/>
              <a:t>runs</a:t>
            </a:r>
            <a:r>
              <a:rPr lang="pl-PL" sz="2400" dirty="0" smtClean="0"/>
              <a:t>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helps</a:t>
            </a:r>
            <a:r>
              <a:rPr lang="pl-PL" sz="2400" dirty="0" smtClean="0"/>
              <a:t> </a:t>
            </a:r>
            <a:r>
              <a:rPr lang="pl-PL" sz="2400" dirty="0" err="1" smtClean="0"/>
              <a:t>people</a:t>
            </a:r>
            <a:r>
              <a:rPr lang="pl-PL" sz="2400" dirty="0" smtClean="0"/>
              <a:t> in </a:t>
            </a:r>
            <a:r>
              <a:rPr lang="pl-PL" sz="2400" dirty="0" err="1" smtClean="0"/>
              <a:t>need</a:t>
            </a:r>
            <a:r>
              <a:rPr lang="pl-PL" sz="2400" dirty="0"/>
              <a:t>;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-Sport </a:t>
            </a:r>
            <a:r>
              <a:rPr lang="pl-PL" sz="2400" dirty="0" err="1" smtClean="0"/>
              <a:t>card</a:t>
            </a:r>
            <a:r>
              <a:rPr lang="pl-PL" sz="2400" dirty="0" smtClean="0"/>
              <a:t> in </a:t>
            </a:r>
            <a:r>
              <a:rPr lang="pl-PL" sz="2400" dirty="0" err="1" smtClean="0"/>
              <a:t>few</a:t>
            </a:r>
            <a:r>
              <a:rPr lang="pl-PL" sz="2400" dirty="0" smtClean="0"/>
              <a:t> </a:t>
            </a:r>
            <a:r>
              <a:rPr lang="pl-PL" sz="2400" dirty="0" err="1" smtClean="0"/>
              <a:t>programmes</a:t>
            </a:r>
            <a:r>
              <a:rPr lang="pl-PL" sz="2400" dirty="0" smtClean="0"/>
              <a:t> </a:t>
            </a:r>
            <a:r>
              <a:rPr lang="pl-PL" sz="2400" dirty="0" err="1" smtClean="0"/>
              <a:t>like</a:t>
            </a:r>
            <a:r>
              <a:rPr lang="pl-PL" sz="2400" dirty="0" smtClean="0"/>
              <a:t> MULTISPORT, PURE, </a:t>
            </a:r>
          </a:p>
          <a:p>
            <a:pPr marL="0" indent="0">
              <a:buNone/>
            </a:pPr>
            <a:r>
              <a:rPr lang="pl-PL" sz="2400" dirty="0" smtClean="0"/>
              <a:t>OK </a:t>
            </a:r>
            <a:r>
              <a:rPr lang="pl-PL" sz="2400" dirty="0" smtClean="0"/>
              <a:t>System;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-”PKO </a:t>
            </a:r>
            <a:r>
              <a:rPr lang="pl-PL" sz="2400" dirty="0" err="1" smtClean="0"/>
              <a:t>after</a:t>
            </a:r>
            <a:r>
              <a:rPr lang="pl-PL" sz="2400" dirty="0" smtClean="0"/>
              <a:t> </a:t>
            </a:r>
            <a:r>
              <a:rPr lang="pl-PL" sz="2400" dirty="0" err="1" smtClean="0"/>
              <a:t>working</a:t>
            </a:r>
            <a:r>
              <a:rPr lang="pl-PL" sz="2400" dirty="0" smtClean="0"/>
              <a:t> </a:t>
            </a:r>
            <a:r>
              <a:rPr lang="pl-PL" sz="2400" dirty="0" err="1" smtClean="0"/>
              <a:t>hours</a:t>
            </a:r>
            <a:r>
              <a:rPr lang="pl-PL" sz="2400" dirty="0" smtClean="0"/>
              <a:t>” – </a:t>
            </a:r>
            <a:r>
              <a:rPr lang="pl-PL" sz="2400" dirty="0" err="1" smtClean="0"/>
              <a:t>supproting</a:t>
            </a:r>
            <a:r>
              <a:rPr lang="pl-PL" sz="2400" dirty="0" smtClean="0"/>
              <a:t> employees </a:t>
            </a:r>
            <a:r>
              <a:rPr lang="pl-PL" sz="2400" dirty="0" err="1" smtClean="0"/>
              <a:t>imiatives</a:t>
            </a:r>
            <a:r>
              <a:rPr lang="pl-PL" sz="2400" dirty="0" smtClean="0"/>
              <a:t> </a:t>
            </a:r>
            <a:r>
              <a:rPr lang="pl-PL" sz="2400" dirty="0" err="1" smtClean="0"/>
              <a:t>leading</a:t>
            </a:r>
            <a:r>
              <a:rPr lang="pl-PL" sz="2400" dirty="0" smtClean="0"/>
              <a:t> to </a:t>
            </a:r>
            <a:r>
              <a:rPr lang="pl-PL" sz="2400" dirty="0" err="1" smtClean="0"/>
              <a:t>integretion</a:t>
            </a:r>
            <a:r>
              <a:rPr lang="pl-PL" sz="2400" dirty="0" smtClean="0"/>
              <a:t> </a:t>
            </a:r>
            <a:r>
              <a:rPr lang="pl-PL" sz="2400" dirty="0" err="1" smtClean="0"/>
              <a:t>thought</a:t>
            </a:r>
            <a:r>
              <a:rPr lang="pl-PL" sz="2400" dirty="0" smtClean="0"/>
              <a:t> </a:t>
            </a:r>
            <a:r>
              <a:rPr lang="pl-PL" sz="2400" dirty="0" err="1" smtClean="0"/>
              <a:t>donating</a:t>
            </a:r>
            <a:r>
              <a:rPr lang="pl-PL" sz="2400" dirty="0" smtClean="0"/>
              <a:t> sport, </a:t>
            </a:r>
            <a:r>
              <a:rPr lang="pl-PL" sz="2400" dirty="0" err="1" smtClean="0"/>
              <a:t>cultural</a:t>
            </a:r>
            <a:r>
              <a:rPr lang="pl-PL" sz="2400" dirty="0" smtClean="0"/>
              <a:t> and </a:t>
            </a:r>
            <a:r>
              <a:rPr lang="pl-PL" sz="2400" dirty="0" err="1" smtClean="0"/>
              <a:t>international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events</a:t>
            </a:r>
            <a:r>
              <a:rPr lang="pl-PL" sz="2400" dirty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549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486891"/>
            <a:ext cx="3562901" cy="559837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8" y="486891"/>
            <a:ext cx="4198781" cy="55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PKO Bank support the families of employees?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- Family members of employees and members of their family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a </a:t>
            </a:r>
            <a:r>
              <a:rPr lang="pl-PL" sz="2400" dirty="0" err="1" smtClean="0"/>
              <a:t>healtcare</a:t>
            </a:r>
            <a:r>
              <a:rPr lang="pl-PL" sz="2400" dirty="0" smtClean="0"/>
              <a:t> package bought trought the </a:t>
            </a:r>
            <a:r>
              <a:rPr lang="pl-PL" sz="2400" dirty="0" smtClean="0"/>
              <a:t>Bank;</a:t>
            </a:r>
            <a:endParaRPr lang="pl-PL" sz="2400" dirty="0" smtClean="0"/>
          </a:p>
          <a:p>
            <a:r>
              <a:rPr lang="pl-PL" sz="2400" dirty="0" smtClean="0"/>
              <a:t>-</a:t>
            </a:r>
            <a:r>
              <a:rPr lang="pl-PL" sz="2400" dirty="0" err="1" smtClean="0"/>
              <a:t>Former</a:t>
            </a:r>
            <a:r>
              <a:rPr lang="pl-PL" sz="2400" dirty="0" smtClean="0"/>
              <a:t> employees and members of their families and family members of Bank retirees </a:t>
            </a:r>
            <a:r>
              <a:rPr lang="pl-PL" sz="2400" dirty="0" err="1" smtClean="0"/>
              <a:t>through</a:t>
            </a:r>
            <a:r>
              <a:rPr lang="pl-PL" sz="2400" dirty="0" smtClean="0"/>
              <a:t> Bank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use</a:t>
            </a:r>
            <a:r>
              <a:rPr lang="pl-PL" sz="2400" dirty="0" smtClean="0"/>
              <a:t> </a:t>
            </a:r>
            <a:r>
              <a:rPr lang="pl-PL" sz="2400" dirty="0" err="1" smtClean="0"/>
              <a:t>fee-based</a:t>
            </a:r>
            <a:r>
              <a:rPr lang="pl-PL" sz="2400" dirty="0" smtClean="0"/>
              <a:t> </a:t>
            </a:r>
            <a:r>
              <a:rPr lang="pl-PL" sz="2400" dirty="0" err="1" smtClean="0"/>
              <a:t>continuation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healthcare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6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588233"/>
            <a:ext cx="7409097" cy="5556823"/>
          </a:xfrm>
        </p:spPr>
      </p:pic>
    </p:spTree>
    <p:extLst>
      <p:ext uri="{BB962C8B-B14F-4D97-AF65-F5344CB8AC3E}">
        <p14:creationId xmlns:p14="http://schemas.microsoft.com/office/powerpoint/2010/main" val="10301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180" y="975733"/>
            <a:ext cx="8466667" cy="126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Thank you for your attention! 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2369390"/>
            <a:ext cx="5322462" cy="44886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35" y="3232570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193</Words>
  <Application>Microsoft Office PowerPoint</Application>
  <PresentationFormat>Panoramiczny</PresentationFormat>
  <Paragraphs>19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Faseta</vt:lpstr>
      <vt:lpstr>How to protect health at job place?</vt:lpstr>
      <vt:lpstr>Prezentacja programu PowerPoint</vt:lpstr>
      <vt:lpstr>How PKO Bank disseminates health topics in their activities?</vt:lpstr>
      <vt:lpstr>Prezentacja programu PowerPoint</vt:lpstr>
      <vt:lpstr>How PKO Bank spread informations about health in their branches?</vt:lpstr>
      <vt:lpstr>Prezentacja programu PowerPoint</vt:lpstr>
      <vt:lpstr>How PKO Bank support the families of employees?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protect health at job place?</dc:title>
  <dc:creator>OEM</dc:creator>
  <cp:lastModifiedBy>OEM</cp:lastModifiedBy>
  <cp:revision>11</cp:revision>
  <dcterms:created xsi:type="dcterms:W3CDTF">2016-09-30T07:10:11Z</dcterms:created>
  <dcterms:modified xsi:type="dcterms:W3CDTF">2016-09-30T07:53:47Z</dcterms:modified>
</cp:coreProperties>
</file>