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81D7C7E-F379-426C-97B9-C4DC21EEFDCC}" type="datetimeFigureOut">
              <a:rPr lang="pl-PL" smtClean="0"/>
              <a:t>2016-09-30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420E-F205-4DFB-B4F2-6D5F69751AB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88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7C7E-F379-426C-97B9-C4DC21EEFDCC}" type="datetimeFigureOut">
              <a:rPr lang="pl-PL" smtClean="0"/>
              <a:t>2016-09-30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420E-F205-4DFB-B4F2-6D5F69751A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596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7C7E-F379-426C-97B9-C4DC21EEFDCC}" type="datetimeFigureOut">
              <a:rPr lang="pl-PL" smtClean="0"/>
              <a:t>2016-09-30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420E-F205-4DFB-B4F2-6D5F69751AB8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53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7C7E-F379-426C-97B9-C4DC21EEFDCC}" type="datetimeFigureOut">
              <a:rPr lang="pl-PL" smtClean="0"/>
              <a:t>2016-09-30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420E-F205-4DFB-B4F2-6D5F69751A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481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7C7E-F379-426C-97B9-C4DC21EEFDCC}" type="datetimeFigureOut">
              <a:rPr lang="pl-PL" smtClean="0"/>
              <a:t>2016-09-30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420E-F205-4DFB-B4F2-6D5F69751AB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395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7C7E-F379-426C-97B9-C4DC21EEFDCC}" type="datetimeFigureOut">
              <a:rPr lang="pl-PL" smtClean="0"/>
              <a:t>2016-09-30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420E-F205-4DFB-B4F2-6D5F69751A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33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7C7E-F379-426C-97B9-C4DC21EEFDCC}" type="datetimeFigureOut">
              <a:rPr lang="pl-PL" smtClean="0"/>
              <a:t>2016-09-30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420E-F205-4DFB-B4F2-6D5F69751A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6389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7C7E-F379-426C-97B9-C4DC21EEFDCC}" type="datetimeFigureOut">
              <a:rPr lang="pl-PL" smtClean="0"/>
              <a:t>2016-09-30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420E-F205-4DFB-B4F2-6D5F69751A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532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7C7E-F379-426C-97B9-C4DC21EEFDCC}" type="datetimeFigureOut">
              <a:rPr lang="pl-PL" smtClean="0"/>
              <a:t>2016-09-30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420E-F205-4DFB-B4F2-6D5F69751A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369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7C7E-F379-426C-97B9-C4DC21EEFDCC}" type="datetimeFigureOut">
              <a:rPr lang="pl-PL" smtClean="0"/>
              <a:t>2016-09-30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420E-F205-4DFB-B4F2-6D5F69751A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560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7C7E-F379-426C-97B9-C4DC21EEFDCC}" type="datetimeFigureOut">
              <a:rPr lang="pl-PL" smtClean="0"/>
              <a:t>2016-09-30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420E-F205-4DFB-B4F2-6D5F69751AB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85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81D7C7E-F379-426C-97B9-C4DC21EEFDCC}" type="datetimeFigureOut">
              <a:rPr lang="pl-PL" smtClean="0"/>
              <a:t>2016-09-30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09420E-F205-4DFB-B4F2-6D5F69751AB8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85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z="8800" dirty="0" smtClean="0"/>
              <a:t>sanepid</a:t>
            </a:r>
            <a:endParaRPr lang="pl-PL" sz="8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4940" y="4739157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08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Our</a:t>
            </a:r>
            <a:r>
              <a:rPr lang="pl-PL" dirty="0" smtClean="0"/>
              <a:t> </a:t>
            </a:r>
            <a:r>
              <a:rPr lang="pl-PL" dirty="0" err="1" smtClean="0"/>
              <a:t>visit</a:t>
            </a:r>
            <a:r>
              <a:rPr lang="pl-PL" dirty="0" smtClean="0"/>
              <a:t> in the </a:t>
            </a:r>
            <a:r>
              <a:rPr lang="pl-PL" dirty="0" err="1" smtClean="0"/>
              <a:t>sanel</a:t>
            </a:r>
            <a:r>
              <a:rPr lang="pl-PL" dirty="0" smtClean="0"/>
              <a:t> of końskie.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547" y="2286000"/>
            <a:ext cx="3017043" cy="4022725"/>
          </a:xfrm>
        </p:spPr>
      </p:pic>
    </p:spTree>
    <p:extLst>
      <p:ext uri="{BB962C8B-B14F-4D97-AF65-F5344CB8AC3E}">
        <p14:creationId xmlns:p14="http://schemas.microsoft.com/office/powerpoint/2010/main" val="123179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they</a:t>
            </a:r>
            <a:r>
              <a:rPr lang="pl-PL" dirty="0" smtClean="0"/>
              <a:t> do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pl-PL" dirty="0" err="1" smtClean="0"/>
              <a:t>Inspect</a:t>
            </a:r>
            <a:r>
              <a:rPr lang="pl-PL" dirty="0" smtClean="0"/>
              <a:t> </a:t>
            </a:r>
            <a:r>
              <a:rPr lang="pl-PL" dirty="0" err="1" smtClean="0"/>
              <a:t>workspaces</a:t>
            </a:r>
            <a:r>
              <a:rPr lang="pl-PL" dirty="0" smtClean="0"/>
              <a:t> to </a:t>
            </a:r>
            <a:r>
              <a:rPr lang="pl-PL" dirty="0" err="1" smtClean="0"/>
              <a:t>make</a:t>
            </a:r>
            <a:r>
              <a:rPr lang="pl-PL" dirty="0" smtClean="0"/>
              <a:t> </a:t>
            </a:r>
            <a:r>
              <a:rPr lang="pl-PL" dirty="0" err="1" smtClean="0"/>
              <a:t>certain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customers</a:t>
            </a:r>
            <a:r>
              <a:rPr lang="pl-PL" dirty="0" smtClean="0"/>
              <a:t> and </a:t>
            </a:r>
            <a:r>
              <a:rPr lang="pl-PL" dirty="0" err="1" smtClean="0"/>
              <a:t>employees</a:t>
            </a:r>
            <a:r>
              <a:rPr lang="pl-PL" dirty="0" smtClean="0"/>
              <a:t> </a:t>
            </a:r>
            <a:r>
              <a:rPr lang="pl-PL" dirty="0" err="1" smtClean="0"/>
              <a:t>alike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safe</a:t>
            </a:r>
            <a:r>
              <a:rPr lang="pl-PL" dirty="0" smtClean="0"/>
              <a:t>.</a:t>
            </a:r>
            <a:endParaRPr lang="pl-PL" dirty="0"/>
          </a:p>
          <a:p>
            <a:pPr>
              <a:buFont typeface="Wingdings" panose="05000000000000000000" pitchFamily="2" charset="2"/>
              <a:buChar char="v"/>
            </a:pPr>
            <a:r>
              <a:rPr lang="pl-PL" dirty="0" err="1" smtClean="0"/>
              <a:t>Prevent</a:t>
            </a:r>
            <a:r>
              <a:rPr lang="pl-PL" dirty="0" smtClean="0"/>
              <a:t> </a:t>
            </a:r>
            <a:r>
              <a:rPr lang="pl-PL" dirty="0" err="1" smtClean="0"/>
              <a:t>epidemics</a:t>
            </a:r>
            <a:r>
              <a:rPr lang="pl-PL" dirty="0" smtClean="0"/>
              <a:t>.</a:t>
            </a:r>
            <a:endParaRPr lang="pl-PL" dirty="0"/>
          </a:p>
          <a:p>
            <a:pPr>
              <a:buFont typeface="Wingdings" panose="05000000000000000000" pitchFamily="2" charset="2"/>
              <a:buChar char="v"/>
            </a:pPr>
            <a:r>
              <a:rPr lang="pl-PL" dirty="0" err="1" smtClean="0"/>
              <a:t>Check</a:t>
            </a:r>
            <a:r>
              <a:rPr lang="pl-PL" dirty="0" smtClean="0"/>
              <a:t> food and </a:t>
            </a:r>
            <a:r>
              <a:rPr lang="pl-PL" dirty="0" err="1" smtClean="0"/>
              <a:t>cutlery</a:t>
            </a:r>
            <a:r>
              <a:rPr lang="pl-PL" dirty="0" smtClean="0"/>
              <a:t> for </a:t>
            </a:r>
            <a:r>
              <a:rPr lang="pl-PL" dirty="0" err="1" smtClean="0"/>
              <a:t>poisons</a:t>
            </a:r>
            <a:r>
              <a:rPr lang="pl-PL" dirty="0" smtClean="0"/>
              <a:t>.</a:t>
            </a:r>
            <a:endParaRPr lang="pl-PL" dirty="0"/>
          </a:p>
          <a:p>
            <a:pPr>
              <a:buFont typeface="Wingdings" panose="05000000000000000000" pitchFamily="2" charset="2"/>
              <a:buChar char="v"/>
            </a:pPr>
            <a:r>
              <a:rPr lang="pl-PL" dirty="0" err="1" smtClean="0"/>
              <a:t>Analyse</a:t>
            </a:r>
            <a:r>
              <a:rPr lang="pl-PL" dirty="0" smtClean="0"/>
              <a:t> </a:t>
            </a:r>
            <a:r>
              <a:rPr lang="pl-PL" dirty="0" err="1" smtClean="0"/>
              <a:t>architecture</a:t>
            </a:r>
            <a:r>
              <a:rPr lang="pl-PL" dirty="0" smtClean="0"/>
              <a:t> </a:t>
            </a:r>
            <a:r>
              <a:rPr lang="pl-PL" dirty="0" err="1" smtClean="0"/>
              <a:t>plans</a:t>
            </a:r>
            <a:r>
              <a:rPr lang="pl-PL" dirty="0" smtClean="0"/>
              <a:t> of public </a:t>
            </a:r>
            <a:r>
              <a:rPr lang="pl-PL" dirty="0" err="1" smtClean="0"/>
              <a:t>buildings</a:t>
            </a:r>
            <a:r>
              <a:rPr lang="pl-PL" dirty="0" smtClean="0"/>
              <a:t> (</a:t>
            </a:r>
            <a:r>
              <a:rPr lang="pl-PL" dirty="0" err="1" smtClean="0"/>
              <a:t>escape</a:t>
            </a:r>
            <a:r>
              <a:rPr lang="pl-PL" dirty="0" smtClean="0"/>
              <a:t> </a:t>
            </a:r>
            <a:r>
              <a:rPr lang="pl-PL" dirty="0" err="1" smtClean="0"/>
              <a:t>routes</a:t>
            </a:r>
            <a:r>
              <a:rPr lang="pl-PL" dirty="0" smtClean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 err="1" smtClean="0"/>
              <a:t>Make</a:t>
            </a:r>
            <a:r>
              <a:rPr lang="pl-PL" dirty="0" smtClean="0"/>
              <a:t> </a:t>
            </a:r>
            <a:r>
              <a:rPr lang="pl-PL" dirty="0" err="1" smtClean="0"/>
              <a:t>sure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the </a:t>
            </a:r>
            <a:r>
              <a:rPr lang="pl-PL" dirty="0" err="1" smtClean="0"/>
              <a:t>burial</a:t>
            </a:r>
            <a:r>
              <a:rPr lang="pl-PL" dirty="0" smtClean="0"/>
              <a:t> of the </a:t>
            </a:r>
            <a:r>
              <a:rPr lang="pl-PL" dirty="0" err="1" smtClean="0"/>
              <a:t>citizens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performer in a </a:t>
            </a:r>
            <a:r>
              <a:rPr lang="pl-PL" dirty="0" err="1" smtClean="0"/>
              <a:t>sanitary</a:t>
            </a:r>
            <a:r>
              <a:rPr lang="pl-PL" dirty="0" smtClean="0"/>
              <a:t> </a:t>
            </a:r>
            <a:r>
              <a:rPr lang="pl-PL" dirty="0" err="1" smtClean="0"/>
              <a:t>way</a:t>
            </a:r>
            <a:r>
              <a:rPr lang="pl-PL" dirty="0" smtClean="0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877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The </a:t>
            </a:r>
            <a:r>
              <a:rPr lang="pl-PL" dirty="0" err="1" smtClean="0"/>
              <a:t>local</a:t>
            </a:r>
            <a:r>
              <a:rPr lang="pl-PL" dirty="0" smtClean="0"/>
              <a:t> metal </a:t>
            </a:r>
            <a:r>
              <a:rPr lang="pl-PL" dirty="0" err="1" smtClean="0"/>
              <a:t>factory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1026" name="Picture 2" descr="Znalezione obrazy dla zapytania zak&amp;lstrok;ady odlewnicze kz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022" y="2286000"/>
            <a:ext cx="6514284" cy="3524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3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Our</a:t>
            </a:r>
            <a:r>
              <a:rPr lang="pl-PL" dirty="0" smtClean="0"/>
              <a:t> </a:t>
            </a:r>
            <a:r>
              <a:rPr lang="pl-PL" dirty="0" err="1" smtClean="0"/>
              <a:t>kind</a:t>
            </a:r>
            <a:r>
              <a:rPr lang="pl-PL" dirty="0" smtClean="0"/>
              <a:t> translator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272" y="2122011"/>
            <a:ext cx="580178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0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</TotalTime>
  <Words>67</Words>
  <Application>Microsoft Office PowerPoint</Application>
  <PresentationFormat>Panoramiczny</PresentationFormat>
  <Paragraphs>14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Tw Cen MT</vt:lpstr>
      <vt:lpstr>Tw Cen MT Condensed</vt:lpstr>
      <vt:lpstr>Wingdings</vt:lpstr>
      <vt:lpstr>Wingdings 3</vt:lpstr>
      <vt:lpstr>Integralny</vt:lpstr>
      <vt:lpstr>sanepid</vt:lpstr>
      <vt:lpstr>Our visit in the sanel of końskie.</vt:lpstr>
      <vt:lpstr>What they do</vt:lpstr>
      <vt:lpstr>The local metal factory</vt:lpstr>
      <vt:lpstr>Our kind translator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 in sanepid</dc:title>
  <dc:creator>MS</dc:creator>
  <cp:lastModifiedBy>MS</cp:lastModifiedBy>
  <cp:revision>5</cp:revision>
  <dcterms:created xsi:type="dcterms:W3CDTF">2016-09-30T07:43:15Z</dcterms:created>
  <dcterms:modified xsi:type="dcterms:W3CDTF">2016-09-30T08:11:55Z</dcterms:modified>
</cp:coreProperties>
</file>