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1611-9897-4516-A3C4-D0C7BBD859D2}" type="datetimeFigureOut">
              <a:rPr lang="pl-PL" smtClean="0"/>
              <a:t>30.09.2016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6BF8B10-AFE3-4EB9-BCA6-A34F695D72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8238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1611-9897-4516-A3C4-D0C7BBD859D2}" type="datetimeFigureOut">
              <a:rPr lang="pl-PL" smtClean="0"/>
              <a:t>30.09.2016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6BF8B10-AFE3-4EB9-BCA6-A34F695D72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1723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1611-9897-4516-A3C4-D0C7BBD859D2}" type="datetimeFigureOut">
              <a:rPr lang="pl-PL" smtClean="0"/>
              <a:t>30.09.2016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6BF8B10-AFE3-4EB9-BCA6-A34F695D72E7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0289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1611-9897-4516-A3C4-D0C7BBD859D2}" type="datetimeFigureOut">
              <a:rPr lang="pl-PL" smtClean="0"/>
              <a:t>30.09.2016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6BF8B10-AFE3-4EB9-BCA6-A34F695D72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7011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1611-9897-4516-A3C4-D0C7BBD859D2}" type="datetimeFigureOut">
              <a:rPr lang="pl-PL" smtClean="0"/>
              <a:t>30.09.2016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6BF8B10-AFE3-4EB9-BCA6-A34F695D72E7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3540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1611-9897-4516-A3C4-D0C7BBD859D2}" type="datetimeFigureOut">
              <a:rPr lang="pl-PL" smtClean="0"/>
              <a:t>30.09.2016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6BF8B10-AFE3-4EB9-BCA6-A34F695D72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6263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1611-9897-4516-A3C4-D0C7BBD859D2}" type="datetimeFigureOut">
              <a:rPr lang="pl-PL" smtClean="0"/>
              <a:t>30.09.2016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8B10-AFE3-4EB9-BCA6-A34F695D72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3071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1611-9897-4516-A3C4-D0C7BBD859D2}" type="datetimeFigureOut">
              <a:rPr lang="pl-PL" smtClean="0"/>
              <a:t>30.09.2016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8B10-AFE3-4EB9-BCA6-A34F695D72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8322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1611-9897-4516-A3C4-D0C7BBD859D2}" type="datetimeFigureOut">
              <a:rPr lang="pl-PL" smtClean="0"/>
              <a:t>30.09.2016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8B10-AFE3-4EB9-BCA6-A34F695D72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0508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1611-9897-4516-A3C4-D0C7BBD859D2}" type="datetimeFigureOut">
              <a:rPr lang="pl-PL" smtClean="0"/>
              <a:t>30.09.2016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6BF8B10-AFE3-4EB9-BCA6-A34F695D72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3260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1611-9897-4516-A3C4-D0C7BBD859D2}" type="datetimeFigureOut">
              <a:rPr lang="pl-PL" smtClean="0"/>
              <a:t>30.09.2016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6BF8B10-AFE3-4EB9-BCA6-A34F695D72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933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1611-9897-4516-A3C4-D0C7BBD859D2}" type="datetimeFigureOut">
              <a:rPr lang="pl-PL" smtClean="0"/>
              <a:t>30.09.2016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6BF8B10-AFE3-4EB9-BCA6-A34F695D72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6459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1611-9897-4516-A3C4-D0C7BBD859D2}" type="datetimeFigureOut">
              <a:rPr lang="pl-PL" smtClean="0"/>
              <a:t>30.09.2016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8B10-AFE3-4EB9-BCA6-A34F695D72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4466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1611-9897-4516-A3C4-D0C7BBD859D2}" type="datetimeFigureOut">
              <a:rPr lang="pl-PL" smtClean="0"/>
              <a:t>30.09.2016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8B10-AFE3-4EB9-BCA6-A34F695D72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464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1611-9897-4516-A3C4-D0C7BBD859D2}" type="datetimeFigureOut">
              <a:rPr lang="pl-PL" smtClean="0"/>
              <a:t>30.09.2016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8B10-AFE3-4EB9-BCA6-A34F695D72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8383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1611-9897-4516-A3C4-D0C7BBD859D2}" type="datetimeFigureOut">
              <a:rPr lang="pl-PL" smtClean="0"/>
              <a:t>30.09.2016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6BF8B10-AFE3-4EB9-BCA6-A34F695D72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1739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B1611-9897-4516-A3C4-D0C7BBD859D2}" type="datetimeFigureOut">
              <a:rPr lang="pl-PL" smtClean="0"/>
              <a:t>30.09.2016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6BF8B10-AFE3-4EB9-BCA6-A34F695D72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1131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 flipV="1">
            <a:off x="12793387" y="901033"/>
            <a:ext cx="1518962" cy="484585"/>
          </a:xfrm>
        </p:spPr>
        <p:txBody>
          <a:bodyPr>
            <a:normAutofit fontScale="90000"/>
          </a:bodyPr>
          <a:lstStyle/>
          <a:p>
            <a:pPr algn="ctr"/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917" y="2444144"/>
            <a:ext cx="9948695" cy="3802425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4340080" y="508455"/>
            <a:ext cx="541366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Erasmus + </a:t>
            </a:r>
            <a:br>
              <a:rPr lang="pl-P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pl-PL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</a:t>
            </a:r>
            <a:r>
              <a:rPr lang="pl-P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in Poland</a:t>
            </a:r>
          </a:p>
        </p:txBody>
      </p:sp>
    </p:spTree>
    <p:extLst>
      <p:ext uri="{BB962C8B-B14F-4D97-AF65-F5344CB8AC3E}">
        <p14:creationId xmlns:p14="http://schemas.microsoft.com/office/powerpoint/2010/main" val="2094977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26679" y="663866"/>
            <a:ext cx="2840466" cy="1280890"/>
          </a:xfrm>
        </p:spPr>
        <p:txBody>
          <a:bodyPr/>
          <a:lstStyle/>
          <a:p>
            <a:r>
              <a:rPr lang="pl-PL" dirty="0">
                <a:solidFill>
                  <a:srgbClr val="FF0000"/>
                </a:solidFill>
              </a:rPr>
              <a:t> TEAM RED</a:t>
            </a:r>
          </a:p>
        </p:txBody>
      </p:sp>
      <p:pic>
        <p:nvPicPr>
          <p:cNvPr id="1026" name="Picture 2" descr="https://scontent-waw1-1.xx.fbcdn.net/v/t1.0-9/14462844_674207239399580_9012198221499940093_n.jpg?oh=b267f7144d88e24d7f72c571b86e7048&amp;oe=58651D4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893" y="2274082"/>
            <a:ext cx="2884488" cy="288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645920" y="5655212"/>
            <a:ext cx="3193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Laura Rybak</a:t>
            </a:r>
          </a:p>
        </p:txBody>
      </p:sp>
      <p:pic>
        <p:nvPicPr>
          <p:cNvPr id="1028" name="Picture 4" descr="https://scontent-waw1-1.xx.fbcdn.net/v/t1.0-9/11377231_500599750087649_8782108472030614671_n.jpg?oh=7c2063ec34ca9fd0b5bbccc291595f04&amp;oe=58784A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132" y="2376378"/>
            <a:ext cx="2683718" cy="268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5396132" y="5655212"/>
            <a:ext cx="2683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Dominik Chendoszko</a:t>
            </a:r>
          </a:p>
        </p:txBody>
      </p:sp>
      <p:pic>
        <p:nvPicPr>
          <p:cNvPr id="1030" name="Picture 6" descr="https://scontent-waw1-1.xx.fbcdn.net/v/t1.0-9/13094112_1143130459060002_2165032390817598688_n.jpg?oh=3e82476831a1d9db9301dc8a3f7816b2&amp;oe=586A1F6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601" y="2376378"/>
            <a:ext cx="2718448" cy="271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9328918" y="5655212"/>
            <a:ext cx="2319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Paweł </a:t>
            </a:r>
            <a:r>
              <a:rPr lang="pl-PL" dirty="0" err="1"/>
              <a:t>Mijas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66930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https://scontent-waw1-1.xx.fbcdn.net/v/t1.0-1/c8.0.510.510/13000281_922987784480747_8877359459606124420_n.jpg?oh=bfb62f667635fcbd4b845851b7ed7f55&amp;oe=587C50F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918" y="1633048"/>
            <a:ext cx="3238988" cy="323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781542" y="5696308"/>
            <a:ext cx="3221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Nefeli</a:t>
            </a:r>
            <a:r>
              <a:rPr lang="pl-PL" dirty="0"/>
              <a:t> </a:t>
            </a:r>
            <a:r>
              <a:rPr lang="pl-PL" dirty="0" err="1"/>
              <a:t>Koutala</a:t>
            </a:r>
            <a:endParaRPr lang="pl-PL" dirty="0"/>
          </a:p>
        </p:txBody>
      </p:sp>
      <p:pic>
        <p:nvPicPr>
          <p:cNvPr id="2052" name="Picture 4" descr="https://scontent-waw1-1.xx.fbcdn.net/v/t1.0-9/13254383_1086359428069984_5080858369854550275_n.jpg?oh=c2749340cf6018c89ac99bd56008bff0&amp;oe=586E96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811" y="1361096"/>
            <a:ext cx="2131207" cy="378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content-waw1-1.xx.fbcdn.net/v/t1.0-9/13423846_1012333222149050_5837012106012551947_n.jpg?oh=926b50e1f27db9cc9498bd1940536aa7&amp;oe=586EF7F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700" y="1633048"/>
            <a:ext cx="3370093" cy="337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5701811" y="5696308"/>
            <a:ext cx="2131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Matilde</a:t>
            </a:r>
            <a:r>
              <a:rPr lang="pl-PL" dirty="0"/>
              <a:t> </a:t>
            </a:r>
            <a:r>
              <a:rPr lang="pl-PL" dirty="0" err="1"/>
              <a:t>Salgueiro</a:t>
            </a:r>
            <a:r>
              <a:rPr lang="pl-PL" dirty="0"/>
              <a:t> 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8931966" y="5696308"/>
            <a:ext cx="3123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Elisa</a:t>
            </a:r>
            <a:r>
              <a:rPr lang="pl-PL" dirty="0"/>
              <a:t> </a:t>
            </a:r>
            <a:r>
              <a:rPr lang="pl-PL" dirty="0" err="1"/>
              <a:t>Bertino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52098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6" name="Picture 4" descr="https://scontent-waw1-1.xx.fbcdn.net/v/t1.0-9/14265044_1271877726180375_9116824586508494062_n.jpg?oh=b4332efbcb356d11a3b2339b01f54494&amp;oe=5879D98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896" y="1633246"/>
            <a:ext cx="3417884" cy="342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2206896" y="5407203"/>
            <a:ext cx="3417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Lukas Misiūnas</a:t>
            </a:r>
            <a:endParaRPr lang="pl-PL" dirty="0"/>
          </a:p>
        </p:txBody>
      </p:sp>
      <p:pic>
        <p:nvPicPr>
          <p:cNvPr id="3078" name="Picture 6" descr="https://scontent-waw1-1.xx.fbcdn.net/v/t1.0-1/c210.0.540.540/10154027_740576572649285_228728452_n.jpg?oh=b9683263ff981dfd9c734126512389db&amp;oe=58A982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768" y="1673682"/>
            <a:ext cx="3384584" cy="338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7048768" y="5407203"/>
            <a:ext cx="3384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Simon </a:t>
            </a:r>
            <a:r>
              <a:rPr lang="pl-PL" dirty="0" err="1"/>
              <a:t>Runge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79165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City Hall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b="1" dirty="0"/>
              <a:t>We </a:t>
            </a:r>
            <a:r>
              <a:rPr lang="pl-PL" sz="2800" b="1" dirty="0" err="1"/>
              <a:t>had</a:t>
            </a:r>
            <a:r>
              <a:rPr lang="pl-PL" sz="2800" b="1" dirty="0"/>
              <a:t> a lot </a:t>
            </a:r>
            <a:r>
              <a:rPr lang="pl-PL" sz="2800" b="1" dirty="0" err="1"/>
              <a:t>questions</a:t>
            </a:r>
            <a:r>
              <a:rPr lang="pl-PL" sz="2800" b="1" dirty="0"/>
              <a:t> </a:t>
            </a:r>
            <a:r>
              <a:rPr lang="pl-PL" sz="2800" b="1" dirty="0" err="1"/>
              <a:t>about</a:t>
            </a:r>
            <a:r>
              <a:rPr lang="pl-PL" sz="2800" b="1" dirty="0"/>
              <a:t> </a:t>
            </a:r>
            <a:r>
              <a:rPr lang="pl-PL" sz="2800" b="1" dirty="0" err="1"/>
              <a:t>functioning</a:t>
            </a:r>
            <a:r>
              <a:rPr lang="pl-PL" sz="2800" b="1" dirty="0"/>
              <a:t> </a:t>
            </a:r>
            <a:r>
              <a:rPr lang="pl-PL" sz="2800" b="1" dirty="0" err="1"/>
              <a:t>this</a:t>
            </a:r>
            <a:r>
              <a:rPr lang="pl-PL" sz="2800" b="1" dirty="0"/>
              <a:t> </a:t>
            </a:r>
            <a:r>
              <a:rPr lang="pl-PL" sz="2800" b="1" dirty="0" err="1"/>
              <a:t>company</a:t>
            </a:r>
            <a:r>
              <a:rPr lang="pl-PL" sz="2800" b="1" dirty="0"/>
              <a:t>. We </a:t>
            </a:r>
            <a:r>
              <a:rPr lang="pl-PL" sz="2800" b="1" dirty="0" err="1"/>
              <a:t>asked</a:t>
            </a:r>
            <a:r>
              <a:rPr lang="pl-PL" sz="2800" b="1" dirty="0"/>
              <a:t> </a:t>
            </a:r>
            <a:r>
              <a:rPr lang="pl-PL" sz="2800" b="1" dirty="0" err="1"/>
              <a:t>about</a:t>
            </a:r>
            <a:r>
              <a:rPr lang="pl-PL" sz="2800" b="1" dirty="0"/>
              <a:t> </a:t>
            </a:r>
            <a:r>
              <a:rPr lang="pl-PL" sz="2800" b="1" dirty="0" err="1"/>
              <a:t>education</a:t>
            </a:r>
            <a:r>
              <a:rPr lang="pl-PL" sz="2800" b="1" dirty="0"/>
              <a:t> system, </a:t>
            </a:r>
            <a:r>
              <a:rPr lang="pl-PL" sz="2800" b="1" dirty="0" err="1"/>
              <a:t>future</a:t>
            </a:r>
            <a:r>
              <a:rPr lang="pl-PL" sz="2800" b="1" dirty="0"/>
              <a:t> </a:t>
            </a:r>
            <a:r>
              <a:rPr lang="pl-PL" sz="2800" b="1" dirty="0" err="1"/>
              <a:t>plans</a:t>
            </a:r>
            <a:r>
              <a:rPr lang="pl-PL" sz="2800" b="1" dirty="0"/>
              <a:t> for Końskie. </a:t>
            </a:r>
            <a:r>
              <a:rPr lang="pl-PL" sz="2800" b="1" dirty="0" err="1"/>
              <a:t>They</a:t>
            </a:r>
            <a:r>
              <a:rPr lang="pl-PL" sz="2800" b="1" dirty="0"/>
              <a:t> </a:t>
            </a:r>
            <a:r>
              <a:rPr lang="pl-PL" sz="2800" b="1" dirty="0" err="1"/>
              <a:t>explained</a:t>
            </a:r>
            <a:r>
              <a:rPr lang="pl-PL" sz="2800" b="1" dirty="0"/>
              <a:t> </a:t>
            </a:r>
            <a:r>
              <a:rPr lang="pl-PL" sz="2800" b="1" dirty="0" err="1"/>
              <a:t>us</a:t>
            </a:r>
            <a:r>
              <a:rPr lang="pl-PL" sz="2800" b="1" dirty="0"/>
              <a:t> </a:t>
            </a:r>
            <a:r>
              <a:rPr lang="pl-PL" sz="2800" b="1" dirty="0" err="1"/>
              <a:t>how</a:t>
            </a:r>
            <a:r>
              <a:rPr lang="pl-PL" sz="2800" b="1" dirty="0"/>
              <a:t> much </a:t>
            </a:r>
            <a:r>
              <a:rPr lang="pl-PL" sz="2800" b="1" dirty="0" err="1"/>
              <a:t>money</a:t>
            </a:r>
            <a:r>
              <a:rPr lang="pl-PL" sz="2800" b="1" dirty="0"/>
              <a:t> </a:t>
            </a:r>
            <a:r>
              <a:rPr lang="pl-PL" sz="2800" b="1" dirty="0" err="1"/>
              <a:t>they</a:t>
            </a:r>
            <a:r>
              <a:rPr lang="pl-PL" sz="2800" b="1" dirty="0"/>
              <a:t> </a:t>
            </a:r>
            <a:r>
              <a:rPr lang="pl-PL" sz="2800" b="1" dirty="0" err="1"/>
              <a:t>spend</a:t>
            </a:r>
            <a:r>
              <a:rPr lang="pl-PL" sz="2800" b="1" dirty="0"/>
              <a:t> for </a:t>
            </a:r>
            <a:r>
              <a:rPr lang="pl-PL" sz="2800" b="1" dirty="0" err="1"/>
              <a:t>students</a:t>
            </a:r>
            <a:r>
              <a:rPr lang="pl-PL" sz="2800" b="1" dirty="0"/>
              <a:t> and for </a:t>
            </a:r>
            <a:r>
              <a:rPr lang="pl-PL" sz="2800" b="1" dirty="0" err="1"/>
              <a:t>city</a:t>
            </a:r>
            <a:r>
              <a:rPr lang="pl-PL" sz="2800" b="1" dirty="0"/>
              <a:t> development.</a:t>
            </a:r>
          </a:p>
        </p:txBody>
      </p:sp>
    </p:spTree>
    <p:extLst>
      <p:ext uri="{BB962C8B-B14F-4D97-AF65-F5344CB8AC3E}">
        <p14:creationId xmlns:p14="http://schemas.microsoft.com/office/powerpoint/2010/main" val="4037377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71" y="642961"/>
            <a:ext cx="6025306" cy="3389235"/>
          </a:xfrm>
        </p:spPr>
      </p:pic>
      <p:pic>
        <p:nvPicPr>
          <p:cNvPr id="5122" name="Picture 2" descr="https://scontent-waw1-1.xx.fbcdn.net/v/t34.0-12/14501841_1285108234857324_285646455_n.jpg?oh=33d2ab2ade7583223e6b97d47f5cd18e&amp;oe=57F0C9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907" y="1905000"/>
            <a:ext cx="6311705" cy="473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867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flipV="1">
            <a:off x="6320865" y="265044"/>
            <a:ext cx="676283" cy="77474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0165" y="679905"/>
            <a:ext cx="4254875" cy="5673168"/>
          </a:xfrm>
          <a:prstGeom prst="rect">
            <a:avLst/>
          </a:prstGeom>
        </p:spPr>
      </p:pic>
      <p:pic>
        <p:nvPicPr>
          <p:cNvPr id="6146" name="Picture 2" descr="https://scontent-waw1-1.xx.fbcdn.net/v/t34.0-12/14518458_1285108531523961_1377015425_n.jpg?oh=03aa15c52b9fc8d496dcbeaddf06a2b6&amp;oe=57F091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783" y="690827"/>
            <a:ext cx="4246685" cy="566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983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GARBAGE DUMP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b="1" dirty="0" err="1"/>
              <a:t>After</a:t>
            </a:r>
            <a:r>
              <a:rPr lang="pl-PL" sz="2800" b="1" dirty="0"/>
              <a:t> </a:t>
            </a:r>
            <a:r>
              <a:rPr lang="pl-PL" sz="2800" b="1" dirty="0" err="1"/>
              <a:t>city</a:t>
            </a:r>
            <a:r>
              <a:rPr lang="pl-PL" sz="2800" b="1" dirty="0"/>
              <a:t> Hall we went to </a:t>
            </a:r>
            <a:r>
              <a:rPr lang="pl-PL" sz="2800" b="1" dirty="0" err="1"/>
              <a:t>garbage</a:t>
            </a:r>
            <a:r>
              <a:rPr lang="pl-PL" sz="2800" b="1" dirty="0"/>
              <a:t> </a:t>
            </a:r>
            <a:r>
              <a:rPr lang="pl-PL" sz="2800" b="1" dirty="0" err="1"/>
              <a:t>dump</a:t>
            </a:r>
            <a:r>
              <a:rPr lang="pl-PL" sz="2800" b="1" dirty="0"/>
              <a:t>. </a:t>
            </a:r>
            <a:r>
              <a:rPr lang="pl-PL" sz="2800" b="1" dirty="0" err="1"/>
              <a:t>There</a:t>
            </a:r>
            <a:r>
              <a:rPr lang="pl-PL" sz="2800" b="1" dirty="0"/>
              <a:t> we </a:t>
            </a:r>
            <a:r>
              <a:rPr lang="pl-PL" sz="2800" b="1" dirty="0" err="1"/>
              <a:t>were</a:t>
            </a:r>
            <a:r>
              <a:rPr lang="pl-PL" sz="2800" b="1" dirty="0"/>
              <a:t> </a:t>
            </a:r>
            <a:r>
              <a:rPr lang="pl-PL" sz="2800" b="1" dirty="0" err="1"/>
              <a:t>guided</a:t>
            </a:r>
            <a:r>
              <a:rPr lang="pl-PL" sz="2800" b="1" dirty="0"/>
              <a:t> in the </a:t>
            </a:r>
            <a:r>
              <a:rPr lang="pl-PL" sz="2800" b="1" dirty="0" err="1"/>
              <a:t>premisses</a:t>
            </a:r>
            <a:r>
              <a:rPr lang="pl-PL" sz="2800" b="1" dirty="0"/>
              <a:t> of </a:t>
            </a:r>
            <a:r>
              <a:rPr lang="pl-PL" sz="2800" b="1" dirty="0" err="1"/>
              <a:t>this</a:t>
            </a:r>
            <a:r>
              <a:rPr lang="pl-PL" sz="2800" b="1" dirty="0"/>
              <a:t> </a:t>
            </a:r>
            <a:r>
              <a:rPr lang="pl-PL" sz="2800" b="1" dirty="0" err="1"/>
              <a:t>company</a:t>
            </a:r>
            <a:r>
              <a:rPr lang="pl-PL" sz="2800" b="1" dirty="0"/>
              <a:t> and we </a:t>
            </a:r>
            <a:r>
              <a:rPr lang="pl-PL" sz="2800" b="1" dirty="0" err="1"/>
              <a:t>saw</a:t>
            </a:r>
            <a:r>
              <a:rPr lang="pl-PL" sz="2800" b="1" dirty="0"/>
              <a:t> </a:t>
            </a:r>
            <a:r>
              <a:rPr lang="pl-PL" sz="2800" b="1" dirty="0" err="1"/>
              <a:t>how</a:t>
            </a:r>
            <a:r>
              <a:rPr lang="pl-PL" sz="2800" b="1" dirty="0"/>
              <a:t> </a:t>
            </a:r>
            <a:r>
              <a:rPr lang="pl-PL" sz="2800" b="1" dirty="0" err="1"/>
              <a:t>people</a:t>
            </a:r>
            <a:r>
              <a:rPr lang="pl-PL" sz="2800" b="1" dirty="0"/>
              <a:t> </a:t>
            </a:r>
            <a:r>
              <a:rPr lang="pl-PL" sz="2800" b="1" dirty="0" err="1"/>
              <a:t>work</a:t>
            </a:r>
            <a:r>
              <a:rPr lang="pl-PL" sz="2800" b="1" dirty="0"/>
              <a:t> </a:t>
            </a:r>
            <a:r>
              <a:rPr lang="pl-PL" sz="2800" b="1" dirty="0" err="1"/>
              <a:t>there</a:t>
            </a:r>
            <a:r>
              <a:rPr lang="pl-PL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04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7795" y="2002336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pl-PL" sz="8800" dirty="0" err="1"/>
              <a:t>Thank</a:t>
            </a:r>
            <a:r>
              <a:rPr lang="pl-PL" sz="8800" dirty="0"/>
              <a:t> for </a:t>
            </a:r>
            <a:r>
              <a:rPr lang="pl-PL" sz="8800" dirty="0" err="1"/>
              <a:t>your</a:t>
            </a:r>
            <a:r>
              <a:rPr lang="pl-PL" sz="8800" dirty="0"/>
              <a:t> </a:t>
            </a:r>
            <a:r>
              <a:rPr lang="pl-PL" sz="8800" dirty="0" err="1"/>
              <a:t>attention</a:t>
            </a:r>
            <a:r>
              <a:rPr lang="pl-PL" sz="8800" dirty="0"/>
              <a:t>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 flipH="1">
            <a:off x="11504612" y="2133600"/>
            <a:ext cx="91040" cy="3777622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8321639"/>
      </p:ext>
    </p:extLst>
  </p:cSld>
  <p:clrMapOvr>
    <a:masterClrMapping/>
  </p:clrMapOvr>
</p:sld>
</file>

<file path=ppt/theme/theme1.xml><?xml version="1.0" encoding="utf-8"?>
<a:theme xmlns:a="http://schemas.openxmlformats.org/drawingml/2006/main" name="Smuga">
  <a:themeElements>
    <a:clrScheme name="Smug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mug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u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62</TotalTime>
  <Words>93</Words>
  <Application>Microsoft Office PowerPoint</Application>
  <PresentationFormat>Panoramiczny</PresentationFormat>
  <Paragraphs>15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Smuga</vt:lpstr>
      <vt:lpstr>Prezentacja programu PowerPoint</vt:lpstr>
      <vt:lpstr> TEAM RED</vt:lpstr>
      <vt:lpstr>Prezentacja programu PowerPoint</vt:lpstr>
      <vt:lpstr>Prezentacja programu PowerPoint</vt:lpstr>
      <vt:lpstr>City Hall</vt:lpstr>
      <vt:lpstr>Prezentacja programu PowerPoint</vt:lpstr>
      <vt:lpstr>Prezentacja programu PowerPoint</vt:lpstr>
      <vt:lpstr>GARBAGE DUMP</vt:lpstr>
      <vt:lpstr>Thank for your attention.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Dominik Chendoszko</dc:creator>
  <cp:lastModifiedBy>Dominik Chendoszko</cp:lastModifiedBy>
  <cp:revision>7</cp:revision>
  <dcterms:created xsi:type="dcterms:W3CDTF">2016-09-30T07:08:02Z</dcterms:created>
  <dcterms:modified xsi:type="dcterms:W3CDTF">2016-09-30T08:10:49Z</dcterms:modified>
</cp:coreProperties>
</file>